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7556500" cy="106934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963"/>
    <a:srgbClr val="AB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580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E9581C41-4797-42C9-B996-FE781B82EC63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E1139564-D9FD-43CF-83B5-4C0807A7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2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9564-D9FD-43CF-83B5-4C0807A76B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8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994" y="359994"/>
            <a:ext cx="2132965" cy="813435"/>
          </a:xfrm>
          <a:custGeom>
            <a:avLst/>
            <a:gdLst/>
            <a:ahLst/>
            <a:cxnLst/>
            <a:rect l="l" t="t" r="r" b="b"/>
            <a:pathLst>
              <a:path w="2132965" h="813435">
                <a:moveTo>
                  <a:pt x="1952739" y="0"/>
                </a:moveTo>
                <a:lnTo>
                  <a:pt x="0" y="0"/>
                </a:lnTo>
                <a:lnTo>
                  <a:pt x="0" y="813295"/>
                </a:lnTo>
                <a:lnTo>
                  <a:pt x="12614" y="802364"/>
                </a:lnTo>
                <a:lnTo>
                  <a:pt x="27841" y="790457"/>
                </a:lnTo>
                <a:lnTo>
                  <a:pt x="45673" y="777783"/>
                </a:lnTo>
                <a:lnTo>
                  <a:pt x="66103" y="764552"/>
                </a:lnTo>
                <a:lnTo>
                  <a:pt x="66103" y="64046"/>
                </a:lnTo>
                <a:lnTo>
                  <a:pt x="2111742" y="64046"/>
                </a:lnTo>
                <a:lnTo>
                  <a:pt x="2097114" y="49841"/>
                </a:lnTo>
                <a:lnTo>
                  <a:pt x="2054296" y="23339"/>
                </a:lnTo>
                <a:lnTo>
                  <a:pt x="2005708" y="6309"/>
                </a:lnTo>
                <a:lnTo>
                  <a:pt x="1952726" y="88"/>
                </a:lnTo>
                <a:close/>
              </a:path>
              <a:path w="2132965" h="813435">
                <a:moveTo>
                  <a:pt x="2111742" y="64046"/>
                </a:moveTo>
                <a:lnTo>
                  <a:pt x="2037651" y="64046"/>
                </a:lnTo>
                <a:lnTo>
                  <a:pt x="2062742" y="65608"/>
                </a:lnTo>
                <a:lnTo>
                  <a:pt x="2087064" y="69588"/>
                </a:lnTo>
                <a:lnTo>
                  <a:pt x="2110456" y="75927"/>
                </a:lnTo>
                <a:lnTo>
                  <a:pt x="2132787" y="84480"/>
                </a:lnTo>
                <a:lnTo>
                  <a:pt x="2111742" y="6404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4893" y="442581"/>
            <a:ext cx="2183104" cy="81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857250"/>
          </a:xfrm>
          <a:custGeom>
            <a:avLst/>
            <a:gdLst/>
            <a:ahLst/>
            <a:cxnLst/>
            <a:rect l="l" t="t" r="r" b="b"/>
            <a:pathLst>
              <a:path w="7560309" h="857250">
                <a:moveTo>
                  <a:pt x="0" y="856919"/>
                </a:moveTo>
                <a:lnTo>
                  <a:pt x="7559992" y="856919"/>
                </a:lnTo>
                <a:lnTo>
                  <a:pt x="7559992" y="0"/>
                </a:lnTo>
                <a:lnTo>
                  <a:pt x="0" y="0"/>
                </a:lnTo>
                <a:lnTo>
                  <a:pt x="0" y="85691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332008"/>
            <a:ext cx="7560309" cy="360045"/>
          </a:xfrm>
          <a:custGeom>
            <a:avLst/>
            <a:gdLst/>
            <a:ahLst/>
            <a:cxnLst/>
            <a:rect l="l" t="t" r="r" b="b"/>
            <a:pathLst>
              <a:path w="7560309" h="360045">
                <a:moveTo>
                  <a:pt x="0" y="359994"/>
                </a:moveTo>
                <a:lnTo>
                  <a:pt x="7559992" y="359994"/>
                </a:lnTo>
                <a:lnTo>
                  <a:pt x="7559992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3820" y="349887"/>
            <a:ext cx="179260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tif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://www.grosfillexcontract.com/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050" y="1460500"/>
            <a:ext cx="7162800" cy="830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20936"/>
          <a:stretch/>
        </p:blipFill>
        <p:spPr>
          <a:xfrm>
            <a:off x="349250" y="1333500"/>
            <a:ext cx="6858000" cy="8249894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2021499" y="9756101"/>
            <a:ext cx="350884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58595B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66053" y="10079329"/>
            <a:ext cx="5799701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000" spc="-260" dirty="0" smtClean="0">
                <a:solidFill>
                  <a:srgbClr val="798963"/>
                </a:solidFill>
                <a:latin typeface="Arial"/>
                <a:cs typeface="Arial"/>
              </a:rPr>
              <a:t>BOIS</a:t>
            </a:r>
            <a:r>
              <a:rPr lang="fr-FR" sz="3000" spc="-260" dirty="0" smtClean="0">
                <a:solidFill>
                  <a:srgbClr val="AB6655"/>
                </a:solidFill>
                <a:latin typeface="Arial"/>
                <a:cs typeface="Arial"/>
              </a:rPr>
              <a:t> </a:t>
            </a:r>
            <a:r>
              <a:rPr lang="fr-FR" sz="3000" spc="-260" dirty="0" smtClean="0">
                <a:solidFill>
                  <a:srgbClr val="798963"/>
                </a:solidFill>
                <a:latin typeface="Arial"/>
                <a:cs typeface="Arial"/>
              </a:rPr>
              <a:t>AUBIER</a:t>
            </a:r>
            <a:endParaRPr sz="3000" dirty="0">
              <a:solidFill>
                <a:srgbClr val="798963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0" y="9564344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199998" y="0"/>
                </a:lnTo>
              </a:path>
            </a:pathLst>
          </a:custGeom>
          <a:ln w="38100">
            <a:solidFill>
              <a:srgbClr val="7989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201998" y="9057663"/>
            <a:ext cx="1830663" cy="3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6565754" y="10208935"/>
            <a:ext cx="644525" cy="241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700" b="1" spc="-25" dirty="0">
                <a:solidFill>
                  <a:srgbClr val="171A1B"/>
                </a:solidFill>
                <a:latin typeface="HelveticaNeueLT Std"/>
                <a:cs typeface="HelveticaNeueLT Std"/>
              </a:rPr>
              <a:t>F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ABRIC</a:t>
            </a:r>
            <a:r>
              <a:rPr sz="700" b="1" spc="-50" dirty="0">
                <a:solidFill>
                  <a:srgbClr val="171A1B"/>
                </a:solidFill>
                <a:latin typeface="HelveticaNeueLT Std"/>
                <a:cs typeface="HelveticaNeueLT Std"/>
              </a:rPr>
              <a:t>A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TIO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N 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FR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AN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ÇA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I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S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E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581292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2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6992225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D02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698" y="335425"/>
            <a:ext cx="2451262" cy="9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5221" y="3501313"/>
            <a:ext cx="1641144" cy="5058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1512" r="11681" b="1512"/>
          <a:stretch/>
        </p:blipFill>
        <p:spPr>
          <a:xfrm>
            <a:off x="1691506" y="1231899"/>
            <a:ext cx="4160502" cy="725031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33649" y="10330805"/>
            <a:ext cx="6111240" cy="3308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GROSFILLEX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France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- SARL Arbent - 01107 Oyonnax - </a:t>
            </a:r>
            <a:r>
              <a:rPr sz="850" spc="-35" dirty="0">
                <a:solidFill>
                  <a:srgbClr val="FFFFFF"/>
                </a:solidFill>
                <a:latin typeface="HelveticaNeueLT Std"/>
                <a:cs typeface="HelveticaNeueLT Std"/>
              </a:rPr>
              <a:t>Tél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: +33 (0)4 74 73 30 30 - Fax : +33 (0)4 74 73 30</a:t>
            </a:r>
            <a:r>
              <a:rPr sz="850" spc="-40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54</a:t>
            </a:r>
            <a:endParaRPr sz="850">
              <a:latin typeface="HelveticaNeueLT Std"/>
              <a:cs typeface="HelveticaNeueLT Std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850" spc="2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www.grosfillexcontract.com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993" y="180004"/>
            <a:ext cx="1260005" cy="497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1054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1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322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2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5590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3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4655" y="236456"/>
            <a:ext cx="3123572" cy="332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808285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6126" y="459093"/>
            <a:ext cx="47806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i="0" spc="25" dirty="0" smtClean="0">
                <a:solidFill>
                  <a:srgbClr val="798963"/>
                </a:solidFill>
              </a:rPr>
              <a:t>BOIS AUBIER</a:t>
            </a:r>
            <a:endParaRPr i="0" spc="25" dirty="0">
              <a:solidFill>
                <a:srgbClr val="798963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2934" y="450656"/>
            <a:ext cx="7600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9"/>
              </a:lnSpc>
            </a:pPr>
            <a:r>
              <a:rPr lang="fr-FR" sz="800" dirty="0">
                <a:latin typeface="Arial"/>
                <a:cs typeface="Arial"/>
              </a:rPr>
              <a:t>P4401H46</a:t>
            </a:r>
            <a:endParaRPr lang="fr-FR" sz="800" dirty="0" smtClean="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lang="fr-FR" sz="800" dirty="0">
                <a:latin typeface="Arial"/>
                <a:cs typeface="Arial"/>
              </a:rPr>
              <a:t>3100038199121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14623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5376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7331" y="852913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0399" y="122547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4188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20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4621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5810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94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6824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00485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0010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2832" y="8770979"/>
            <a:ext cx="5645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8595B"/>
                </a:solidFill>
                <a:latin typeface="Arial"/>
                <a:cs typeface="Arial"/>
              </a:rPr>
              <a:t>1500</a:t>
            </a:r>
            <a:r>
              <a:rPr sz="10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2104" y="4578242"/>
            <a:ext cx="174625" cy="56451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2600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9617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84257" y="8748004"/>
            <a:ext cx="3998595" cy="0"/>
          </a:xfrm>
          <a:custGeom>
            <a:avLst/>
            <a:gdLst/>
            <a:ahLst/>
            <a:cxnLst/>
            <a:rect l="l" t="t" r="r" b="b"/>
            <a:pathLst>
              <a:path w="3998595">
                <a:moveTo>
                  <a:pt x="0" y="0"/>
                </a:moveTo>
                <a:lnTo>
                  <a:pt x="3998264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160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73355" y="0"/>
                </a:moveTo>
                <a:lnTo>
                  <a:pt x="0" y="26695"/>
                </a:lnTo>
                <a:lnTo>
                  <a:pt x="73355" y="53390"/>
                </a:lnTo>
                <a:lnTo>
                  <a:pt x="61710" y="37540"/>
                </a:lnTo>
                <a:lnTo>
                  <a:pt x="57829" y="26695"/>
                </a:lnTo>
                <a:lnTo>
                  <a:pt x="61710" y="15850"/>
                </a:lnTo>
                <a:lnTo>
                  <a:pt x="7335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182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0" y="0"/>
                </a:moveTo>
                <a:lnTo>
                  <a:pt x="11644" y="15850"/>
                </a:lnTo>
                <a:lnTo>
                  <a:pt x="15525" y="26695"/>
                </a:lnTo>
                <a:lnTo>
                  <a:pt x="11644" y="37540"/>
                </a:lnTo>
                <a:lnTo>
                  <a:pt x="0" y="53390"/>
                </a:lnTo>
                <a:lnTo>
                  <a:pt x="73355" y="26695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7708" y="1291370"/>
            <a:ext cx="0" cy="7138034"/>
          </a:xfrm>
          <a:custGeom>
            <a:avLst/>
            <a:gdLst/>
            <a:ahLst/>
            <a:cxnLst/>
            <a:rect l="l" t="t" r="r" b="b"/>
            <a:pathLst>
              <a:path h="7138034">
                <a:moveTo>
                  <a:pt x="0" y="7137882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81012" y="8408555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0" y="0"/>
                </a:moveTo>
                <a:lnTo>
                  <a:pt x="26695" y="73355"/>
                </a:lnTo>
                <a:lnTo>
                  <a:pt x="47740" y="15525"/>
                </a:lnTo>
                <a:lnTo>
                  <a:pt x="26695" y="15525"/>
                </a:lnTo>
                <a:lnTo>
                  <a:pt x="15850" y="11644"/>
                </a:lnTo>
                <a:lnTo>
                  <a:pt x="0" y="0"/>
                </a:lnTo>
                <a:close/>
              </a:path>
              <a:path w="53975" h="73659">
                <a:moveTo>
                  <a:pt x="53390" y="0"/>
                </a:moveTo>
                <a:lnTo>
                  <a:pt x="37540" y="11644"/>
                </a:lnTo>
                <a:lnTo>
                  <a:pt x="26695" y="15525"/>
                </a:lnTo>
                <a:lnTo>
                  <a:pt x="47740" y="15525"/>
                </a:lnTo>
                <a:lnTo>
                  <a:pt x="5339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1012" y="1238709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26695" y="0"/>
                </a:moveTo>
                <a:lnTo>
                  <a:pt x="0" y="73355"/>
                </a:lnTo>
                <a:lnTo>
                  <a:pt x="15850" y="61710"/>
                </a:lnTo>
                <a:lnTo>
                  <a:pt x="26695" y="57829"/>
                </a:lnTo>
                <a:lnTo>
                  <a:pt x="47740" y="57829"/>
                </a:lnTo>
                <a:lnTo>
                  <a:pt x="26695" y="0"/>
                </a:lnTo>
                <a:close/>
              </a:path>
              <a:path w="53975" h="73659">
                <a:moveTo>
                  <a:pt x="47740" y="57829"/>
                </a:moveTo>
                <a:lnTo>
                  <a:pt x="26695" y="57829"/>
                </a:lnTo>
                <a:lnTo>
                  <a:pt x="37540" y="61710"/>
                </a:lnTo>
                <a:lnTo>
                  <a:pt x="53390" y="73355"/>
                </a:lnTo>
                <a:lnTo>
                  <a:pt x="47740" y="578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 flipV="1">
            <a:off x="1889465" y="9045695"/>
            <a:ext cx="5670654" cy="45719"/>
          </a:xfrm>
          <a:custGeom>
            <a:avLst/>
            <a:gdLst/>
            <a:ahLst/>
            <a:cxnLst/>
            <a:rect l="l" t="t" r="r" b="b"/>
            <a:pathLst>
              <a:path w="5788025">
                <a:moveTo>
                  <a:pt x="0" y="0"/>
                </a:moveTo>
                <a:lnTo>
                  <a:pt x="5787898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908315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96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473" y="9651412"/>
            <a:ext cx="257869" cy="101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057" y="9741536"/>
            <a:ext cx="250190" cy="17145"/>
          </a:xfrm>
          <a:custGeom>
            <a:avLst/>
            <a:gdLst/>
            <a:ahLst/>
            <a:cxnLst/>
            <a:rect l="l" t="t" r="r" b="b"/>
            <a:pathLst>
              <a:path w="250190" h="17145">
                <a:moveTo>
                  <a:pt x="249948" y="17043"/>
                </a:moveTo>
                <a:lnTo>
                  <a:pt x="0" y="0"/>
                </a:lnTo>
              </a:path>
            </a:pathLst>
          </a:custGeom>
          <a:ln w="65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059" y="9559723"/>
            <a:ext cx="329572" cy="202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073" y="9491154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0" y="347319"/>
                </a:moveTo>
                <a:lnTo>
                  <a:pt x="347294" y="347319"/>
                </a:lnTo>
                <a:lnTo>
                  <a:pt x="347294" y="0"/>
                </a:lnTo>
                <a:lnTo>
                  <a:pt x="0" y="0"/>
                </a:lnTo>
                <a:lnTo>
                  <a:pt x="0" y="3473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44952" y="9487979"/>
            <a:ext cx="353745" cy="3536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62800" y="8928204"/>
            <a:ext cx="1703565" cy="5245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POUR UNE FINITION</a:t>
            </a:r>
            <a:r>
              <a:rPr sz="900" b="0" spc="-9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RÉUSSIE</a:t>
            </a:r>
            <a:endParaRPr sz="900" dirty="0">
              <a:latin typeface="HelveticaNeueLT Std Lt"/>
              <a:cs typeface="HelveticaNeueLT Std Lt"/>
            </a:endParaRPr>
          </a:p>
          <a:p>
            <a:pPr marL="17780" marR="272415">
              <a:lnSpc>
                <a:spcPct val="100000"/>
              </a:lnSpc>
              <a:spcBef>
                <a:spcPts val="434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</a:t>
            </a:r>
            <a:r>
              <a:rPr sz="800" b="0" spc="-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d’Extrêmité</a:t>
            </a:r>
            <a:r>
              <a:rPr sz="800" b="0" spc="-6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Clippable  (FEC)</a:t>
            </a:r>
            <a:endParaRPr sz="800" dirty="0">
              <a:latin typeface="HelveticaNeueLT Std Lt"/>
              <a:cs typeface="HelveticaNeueLT Std L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32279" y="9183245"/>
            <a:ext cx="1390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d’Angle</a:t>
            </a:r>
            <a:r>
              <a:rPr sz="800" b="0" spc="-8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Interne/Externe  (AIE)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2175" y="7573435"/>
            <a:ext cx="271145" cy="82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25" dirty="0">
                <a:solidFill>
                  <a:srgbClr val="231F20"/>
                </a:solidFill>
                <a:latin typeface="Arial"/>
                <a:cs typeface="Arial"/>
              </a:rPr>
              <a:t>GARANTIE</a:t>
            </a:r>
            <a:endParaRPr sz="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2176" y="7621609"/>
            <a:ext cx="267335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10" dirty="0">
                <a:solidFill>
                  <a:srgbClr val="231F20"/>
                </a:solidFill>
                <a:latin typeface="Arial"/>
                <a:cs typeface="Arial"/>
              </a:rPr>
              <a:t>GUARANTEE</a:t>
            </a:r>
            <a:endParaRPr sz="3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2474" y="7898498"/>
            <a:ext cx="26924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45" dirty="0">
                <a:solidFill>
                  <a:srgbClr val="231F20"/>
                </a:solidFill>
                <a:latin typeface="Arial"/>
                <a:cs typeface="Arial"/>
              </a:rPr>
              <a:t>ANS/</a:t>
            </a:r>
            <a:r>
              <a:rPr sz="300" spc="1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endParaRPr sz="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3852" y="7628167"/>
            <a:ext cx="2914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b="1" spc="10" dirty="0">
                <a:solidFill>
                  <a:srgbClr val="231F20"/>
                </a:solidFill>
                <a:latin typeface="HelveticaNeueLT Std"/>
                <a:cs typeface="HelveticaNeueLT Std"/>
              </a:rPr>
              <a:t>10</a:t>
            </a:r>
            <a:endParaRPr sz="1950">
              <a:latin typeface="HelveticaNeueLT Std"/>
              <a:cs typeface="HelveticaNeueLT Std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82410" y="7576820"/>
            <a:ext cx="355600" cy="401320"/>
          </a:xfrm>
          <a:custGeom>
            <a:avLst/>
            <a:gdLst/>
            <a:ahLst/>
            <a:cxnLst/>
            <a:rect l="l" t="t" r="r" b="b"/>
            <a:pathLst>
              <a:path w="355600" h="401320">
                <a:moveTo>
                  <a:pt x="0" y="400748"/>
                </a:moveTo>
                <a:lnTo>
                  <a:pt x="355168" y="400748"/>
                </a:lnTo>
                <a:lnTo>
                  <a:pt x="355168" y="0"/>
                </a:lnTo>
                <a:lnTo>
                  <a:pt x="0" y="0"/>
                </a:lnTo>
                <a:lnTo>
                  <a:pt x="0" y="400748"/>
                </a:lnTo>
                <a:close/>
              </a:path>
            </a:pathLst>
          </a:custGeom>
          <a:ln w="48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290" y="7300806"/>
            <a:ext cx="118351" cy="215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3355" y="7300810"/>
            <a:ext cx="118351" cy="215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97867" y="1279664"/>
            <a:ext cx="372110" cy="182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385"/>
              </a:lnSpc>
            </a:pPr>
            <a:r>
              <a:rPr sz="1200" dirty="0">
                <a:solidFill>
                  <a:srgbClr val="FFFFFF"/>
                </a:solidFill>
                <a:latin typeface="HelveticaNeueLT Std"/>
                <a:cs typeface="HelveticaNeueLT Std"/>
              </a:rPr>
              <a:t>6</a:t>
            </a:r>
            <a:r>
              <a:rPr sz="1200" spc="-175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FFFFFF"/>
                </a:solidFill>
                <a:latin typeface="HelveticaNeueLT Std"/>
                <a:cs typeface="HelveticaNeueLT Std"/>
              </a:rPr>
              <a:t>mm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137592" y="1225479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92468" y="0"/>
                </a:moveTo>
                <a:lnTo>
                  <a:pt x="0" y="0"/>
                </a:lnTo>
                <a:lnTo>
                  <a:pt x="46240" y="46240"/>
                </a:lnTo>
                <a:lnTo>
                  <a:pt x="924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37595" y="1469710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46228" y="0"/>
                </a:moveTo>
                <a:lnTo>
                  <a:pt x="0" y="46240"/>
                </a:lnTo>
                <a:lnTo>
                  <a:pt x="92468" y="46240"/>
                </a:lnTo>
                <a:lnTo>
                  <a:pt x="46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997" y="8006397"/>
            <a:ext cx="746810" cy="8174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02" y="9164888"/>
            <a:ext cx="359281" cy="1131092"/>
          </a:xfrm>
          <a:prstGeom prst="rect">
            <a:avLst/>
          </a:prstGeom>
        </p:spPr>
      </p:pic>
      <p:sp>
        <p:nvSpPr>
          <p:cNvPr id="93" name="object 67"/>
          <p:cNvSpPr txBox="1"/>
          <p:nvPr/>
        </p:nvSpPr>
        <p:spPr>
          <a:xfrm>
            <a:off x="5631979" y="9414948"/>
            <a:ext cx="82081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900" dirty="0" smtClean="0">
                <a:latin typeface="HelveticaNeueLT Std Lt"/>
                <a:cs typeface="HelveticaNeueLT Std Lt"/>
              </a:rPr>
              <a:t>Colle acrylique </a:t>
            </a:r>
            <a:endParaRPr sz="900" dirty="0">
              <a:latin typeface="HelveticaNeueLT Std Lt"/>
              <a:cs typeface="HelveticaNeueLT Std Lt"/>
            </a:endParaRPr>
          </a:p>
        </p:txBody>
      </p:sp>
      <p:sp>
        <p:nvSpPr>
          <p:cNvPr id="94" name="object 59"/>
          <p:cNvSpPr txBox="1"/>
          <p:nvPr/>
        </p:nvSpPr>
        <p:spPr>
          <a:xfrm>
            <a:off x="5714125" y="9681994"/>
            <a:ext cx="649037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700" spc="20" dirty="0" err="1" smtClean="0">
                <a:solidFill>
                  <a:srgbClr val="231F20"/>
                </a:solidFill>
                <a:latin typeface="Arial"/>
                <a:cs typeface="Arial"/>
              </a:rPr>
              <a:t>Gx</a:t>
            </a:r>
            <a:r>
              <a:rPr lang="fr-FR" sz="7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700" spc="20" dirty="0" smtClean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30"/>
              </a:lnSpc>
            </a:pPr>
            <a:r>
              <a:rPr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74</a:t>
            </a:r>
            <a:r>
              <a:rPr lang="fr-FR"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 856 031</a:t>
            </a:r>
            <a:endParaRPr sz="700" dirty="0">
              <a:latin typeface="HelveticaNeueLT Std"/>
              <a:cs typeface="HelveticaNeueLT Std"/>
            </a:endParaRPr>
          </a:p>
          <a:p>
            <a:pPr algn="ctr">
              <a:lnSpc>
                <a:spcPts val="710"/>
              </a:lnSpc>
            </a:pPr>
            <a:r>
              <a:rPr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310</a:t>
            </a:r>
            <a:r>
              <a:rPr lang="fr-FR"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00381152126</a:t>
            </a:r>
            <a:endParaRPr sz="600" dirty="0">
              <a:latin typeface="HelveticaNeueLT Std"/>
              <a:cs typeface="HelveticaNeueLT Std"/>
            </a:endParaRPr>
          </a:p>
        </p:txBody>
      </p:sp>
      <p:sp>
        <p:nvSpPr>
          <p:cNvPr id="115" name="object 72"/>
          <p:cNvSpPr txBox="1"/>
          <p:nvPr/>
        </p:nvSpPr>
        <p:spPr>
          <a:xfrm>
            <a:off x="5989751" y="2908300"/>
            <a:ext cx="1446099" cy="450764"/>
          </a:xfrm>
          <a:prstGeom prst="rect">
            <a:avLst/>
          </a:prstGeom>
          <a:solidFill>
            <a:srgbClr val="798963"/>
          </a:solidFill>
        </p:spPr>
        <p:txBody>
          <a:bodyPr vert="horz" wrap="square" lIns="0" tIns="1905" rIns="0" bIns="0" rtlCol="0">
            <a:spAutoFit/>
          </a:bodyPr>
          <a:lstStyle/>
          <a:p>
            <a:pPr marL="46990">
              <a:lnSpc>
                <a:spcPts val="1380"/>
              </a:lnSpc>
              <a:spcBef>
                <a:spcPts val="15"/>
              </a:spcBef>
            </a:pPr>
            <a:r>
              <a:rPr sz="1300" b="0" spc="-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PACK </a:t>
            </a:r>
            <a:r>
              <a:rPr sz="1300" b="0" spc="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3</a:t>
            </a:r>
            <a:r>
              <a:rPr sz="1300" b="0" spc="-5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 </a:t>
            </a:r>
            <a:r>
              <a:rPr sz="1300" b="0" spc="1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LAMES</a:t>
            </a:r>
            <a:endParaRPr sz="1300" dirty="0">
              <a:latin typeface="HelveticaNeueLT Std Lt Cn"/>
              <a:cs typeface="HelveticaNeueLT Std Lt Cn"/>
            </a:endParaRPr>
          </a:p>
          <a:p>
            <a:pPr marL="46990">
              <a:lnSpc>
                <a:spcPts val="2145"/>
              </a:lnSpc>
            </a:pPr>
            <a:r>
              <a:rPr sz="1950" spc="-114" dirty="0">
                <a:solidFill>
                  <a:srgbClr val="FFFFFF"/>
                </a:solidFill>
                <a:latin typeface="Arial"/>
                <a:cs typeface="Arial"/>
              </a:rPr>
              <a:t>3,9</a:t>
            </a:r>
            <a:r>
              <a:rPr sz="19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25" spc="-187" baseline="3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725" baseline="31400" dirty="0">
              <a:latin typeface="Arial"/>
              <a:cs typeface="Arial"/>
            </a:endParaRPr>
          </a:p>
        </p:txBody>
      </p:sp>
      <p:sp>
        <p:nvSpPr>
          <p:cNvPr id="116" name="object 87"/>
          <p:cNvSpPr/>
          <p:nvPr/>
        </p:nvSpPr>
        <p:spPr>
          <a:xfrm>
            <a:off x="6623677" y="40216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88"/>
          <p:cNvSpPr/>
          <p:nvPr/>
        </p:nvSpPr>
        <p:spPr>
          <a:xfrm>
            <a:off x="6795342" y="40216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89"/>
          <p:cNvSpPr/>
          <p:nvPr/>
        </p:nvSpPr>
        <p:spPr>
          <a:xfrm>
            <a:off x="6969536" y="40216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91"/>
          <p:cNvSpPr txBox="1"/>
          <p:nvPr/>
        </p:nvSpPr>
        <p:spPr>
          <a:xfrm>
            <a:off x="5952816" y="4035598"/>
            <a:ext cx="776074" cy="2685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dirty="0" smtClean="0">
                <a:solidFill>
                  <a:srgbClr val="798A64"/>
                </a:solidFill>
                <a:latin typeface="Arial"/>
                <a:cs typeface="Arial"/>
              </a:rPr>
              <a:t>POSE</a:t>
            </a: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 CONTINUE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22" name="object 95"/>
          <p:cNvSpPr/>
          <p:nvPr/>
        </p:nvSpPr>
        <p:spPr>
          <a:xfrm>
            <a:off x="6100756" y="4941230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60" h="76834">
                <a:moveTo>
                  <a:pt x="80429" y="0"/>
                </a:moveTo>
                <a:lnTo>
                  <a:pt x="0" y="40716"/>
                </a:lnTo>
                <a:lnTo>
                  <a:pt x="18148" y="76568"/>
                </a:lnTo>
                <a:lnTo>
                  <a:pt x="98577" y="35852"/>
                </a:lnTo>
                <a:lnTo>
                  <a:pt x="804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96"/>
          <p:cNvSpPr/>
          <p:nvPr/>
        </p:nvSpPr>
        <p:spPr>
          <a:xfrm>
            <a:off x="6266300" y="4873123"/>
            <a:ext cx="115100" cy="897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97"/>
          <p:cNvSpPr/>
          <p:nvPr/>
        </p:nvSpPr>
        <p:spPr>
          <a:xfrm>
            <a:off x="6276595" y="5054497"/>
            <a:ext cx="94615" cy="210820"/>
          </a:xfrm>
          <a:custGeom>
            <a:avLst/>
            <a:gdLst/>
            <a:ahLst/>
            <a:cxnLst/>
            <a:rect l="l" t="t" r="r" b="b"/>
            <a:pathLst>
              <a:path w="94614" h="210820">
                <a:moveTo>
                  <a:pt x="94513" y="0"/>
                </a:moveTo>
                <a:lnTo>
                  <a:pt x="0" y="0"/>
                </a:lnTo>
                <a:lnTo>
                  <a:pt x="47256" y="210210"/>
                </a:lnTo>
                <a:lnTo>
                  <a:pt x="945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98"/>
          <p:cNvSpPr/>
          <p:nvPr/>
        </p:nvSpPr>
        <p:spPr>
          <a:xfrm>
            <a:off x="6448906" y="4941230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59" h="76834">
                <a:moveTo>
                  <a:pt x="18148" y="0"/>
                </a:moveTo>
                <a:lnTo>
                  <a:pt x="0" y="35852"/>
                </a:lnTo>
                <a:lnTo>
                  <a:pt x="80429" y="76568"/>
                </a:lnTo>
                <a:lnTo>
                  <a:pt x="98577" y="40716"/>
                </a:lnTo>
                <a:lnTo>
                  <a:pt x="181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99"/>
          <p:cNvSpPr/>
          <p:nvPr/>
        </p:nvSpPr>
        <p:spPr>
          <a:xfrm>
            <a:off x="5988663" y="4982714"/>
            <a:ext cx="673735" cy="536575"/>
          </a:xfrm>
          <a:custGeom>
            <a:avLst/>
            <a:gdLst/>
            <a:ahLst/>
            <a:cxnLst/>
            <a:rect l="l" t="t" r="r" b="b"/>
            <a:pathLst>
              <a:path w="673734" h="536575">
                <a:moveTo>
                  <a:pt x="494080" y="41021"/>
                </a:moveTo>
                <a:lnTo>
                  <a:pt x="336791" y="41021"/>
                </a:lnTo>
                <a:lnTo>
                  <a:pt x="384704" y="45042"/>
                </a:lnTo>
                <a:lnTo>
                  <a:pt x="430179" y="56686"/>
                </a:lnTo>
                <a:lnTo>
                  <a:pt x="472602" y="75319"/>
                </a:lnTo>
                <a:lnTo>
                  <a:pt x="511359" y="100309"/>
                </a:lnTo>
                <a:lnTo>
                  <a:pt x="545838" y="131025"/>
                </a:lnTo>
                <a:lnTo>
                  <a:pt x="575424" y="166835"/>
                </a:lnTo>
                <a:lnTo>
                  <a:pt x="599504" y="207105"/>
                </a:lnTo>
                <a:lnTo>
                  <a:pt x="617464" y="251204"/>
                </a:lnTo>
                <a:lnTo>
                  <a:pt x="628692" y="298500"/>
                </a:lnTo>
                <a:lnTo>
                  <a:pt x="632574" y="348361"/>
                </a:lnTo>
                <a:lnTo>
                  <a:pt x="632000" y="368617"/>
                </a:lnTo>
                <a:lnTo>
                  <a:pt x="625890" y="413007"/>
                </a:lnTo>
                <a:lnTo>
                  <a:pt x="608146" y="471994"/>
                </a:lnTo>
                <a:lnTo>
                  <a:pt x="572668" y="536041"/>
                </a:lnTo>
                <a:lnTo>
                  <a:pt x="620623" y="536041"/>
                </a:lnTo>
                <a:lnTo>
                  <a:pt x="652115" y="468072"/>
                </a:lnTo>
                <a:lnTo>
                  <a:pt x="667753" y="407941"/>
                </a:lnTo>
                <a:lnTo>
                  <a:pt x="673065" y="364771"/>
                </a:lnTo>
                <a:lnTo>
                  <a:pt x="673582" y="347687"/>
                </a:lnTo>
                <a:lnTo>
                  <a:pt x="670502" y="300575"/>
                </a:lnTo>
                <a:lnTo>
                  <a:pt x="661531" y="255368"/>
                </a:lnTo>
                <a:lnTo>
                  <a:pt x="647074" y="212485"/>
                </a:lnTo>
                <a:lnTo>
                  <a:pt x="627535" y="172343"/>
                </a:lnTo>
                <a:lnTo>
                  <a:pt x="603319" y="135360"/>
                </a:lnTo>
                <a:lnTo>
                  <a:pt x="574828" y="101954"/>
                </a:lnTo>
                <a:lnTo>
                  <a:pt x="542469" y="72541"/>
                </a:lnTo>
                <a:lnTo>
                  <a:pt x="506646" y="47539"/>
                </a:lnTo>
                <a:lnTo>
                  <a:pt x="494080" y="41021"/>
                </a:lnTo>
                <a:close/>
              </a:path>
              <a:path w="673734" h="536575">
                <a:moveTo>
                  <a:pt x="336791" y="0"/>
                </a:moveTo>
                <a:lnTo>
                  <a:pt x="291154" y="3180"/>
                </a:lnTo>
                <a:lnTo>
                  <a:pt x="247364" y="12441"/>
                </a:lnTo>
                <a:lnTo>
                  <a:pt x="205825" y="27367"/>
                </a:lnTo>
                <a:lnTo>
                  <a:pt x="166941" y="47539"/>
                </a:lnTo>
                <a:lnTo>
                  <a:pt x="131118" y="72541"/>
                </a:lnTo>
                <a:lnTo>
                  <a:pt x="98758" y="101954"/>
                </a:lnTo>
                <a:lnTo>
                  <a:pt x="70267" y="135360"/>
                </a:lnTo>
                <a:lnTo>
                  <a:pt x="46049" y="172343"/>
                </a:lnTo>
                <a:lnTo>
                  <a:pt x="26509" y="212485"/>
                </a:lnTo>
                <a:lnTo>
                  <a:pt x="12051" y="255368"/>
                </a:lnTo>
                <a:lnTo>
                  <a:pt x="3080" y="300575"/>
                </a:lnTo>
                <a:lnTo>
                  <a:pt x="0" y="347687"/>
                </a:lnTo>
                <a:lnTo>
                  <a:pt x="41021" y="347687"/>
                </a:lnTo>
                <a:lnTo>
                  <a:pt x="44899" y="298009"/>
                </a:lnTo>
                <a:lnTo>
                  <a:pt x="56124" y="250859"/>
                </a:lnTo>
                <a:lnTo>
                  <a:pt x="74082" y="206874"/>
                </a:lnTo>
                <a:lnTo>
                  <a:pt x="98161" y="166689"/>
                </a:lnTo>
                <a:lnTo>
                  <a:pt x="127746" y="130941"/>
                </a:lnTo>
                <a:lnTo>
                  <a:pt x="162223" y="100266"/>
                </a:lnTo>
                <a:lnTo>
                  <a:pt x="200980" y="75301"/>
                </a:lnTo>
                <a:lnTo>
                  <a:pt x="243403" y="56680"/>
                </a:lnTo>
                <a:lnTo>
                  <a:pt x="288878" y="45041"/>
                </a:lnTo>
                <a:lnTo>
                  <a:pt x="336791" y="41021"/>
                </a:lnTo>
                <a:lnTo>
                  <a:pt x="494080" y="41021"/>
                </a:lnTo>
                <a:lnTo>
                  <a:pt x="467762" y="27367"/>
                </a:lnTo>
                <a:lnTo>
                  <a:pt x="426222" y="12441"/>
                </a:lnTo>
                <a:lnTo>
                  <a:pt x="382430" y="3180"/>
                </a:lnTo>
                <a:lnTo>
                  <a:pt x="3367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11"/>
          <p:cNvSpPr/>
          <p:nvPr/>
        </p:nvSpPr>
        <p:spPr>
          <a:xfrm>
            <a:off x="5988684" y="4982718"/>
            <a:ext cx="673735" cy="401320"/>
          </a:xfrm>
          <a:custGeom>
            <a:avLst/>
            <a:gdLst/>
            <a:ahLst/>
            <a:cxnLst/>
            <a:rect l="l" t="t" r="r" b="b"/>
            <a:pathLst>
              <a:path w="673734" h="401320">
                <a:moveTo>
                  <a:pt x="336791" y="0"/>
                </a:moveTo>
                <a:lnTo>
                  <a:pt x="291152" y="3179"/>
                </a:lnTo>
                <a:lnTo>
                  <a:pt x="247360" y="12440"/>
                </a:lnTo>
                <a:lnTo>
                  <a:pt x="205820" y="27365"/>
                </a:lnTo>
                <a:lnTo>
                  <a:pt x="166936" y="47537"/>
                </a:lnTo>
                <a:lnTo>
                  <a:pt x="131112" y="72537"/>
                </a:lnTo>
                <a:lnTo>
                  <a:pt x="98753" y="101949"/>
                </a:lnTo>
                <a:lnTo>
                  <a:pt x="70263" y="135355"/>
                </a:lnTo>
                <a:lnTo>
                  <a:pt x="46046" y="172338"/>
                </a:lnTo>
                <a:lnTo>
                  <a:pt x="26507" y="212480"/>
                </a:lnTo>
                <a:lnTo>
                  <a:pt x="12050" y="255364"/>
                </a:lnTo>
                <a:lnTo>
                  <a:pt x="3080" y="300572"/>
                </a:lnTo>
                <a:lnTo>
                  <a:pt x="0" y="347687"/>
                </a:lnTo>
                <a:lnTo>
                  <a:pt x="75" y="353744"/>
                </a:lnTo>
                <a:lnTo>
                  <a:pt x="419" y="362799"/>
                </a:lnTo>
                <a:lnTo>
                  <a:pt x="1796" y="379557"/>
                </a:lnTo>
                <a:lnTo>
                  <a:pt x="4686" y="401180"/>
                </a:lnTo>
                <a:lnTo>
                  <a:pt x="45542" y="401180"/>
                </a:lnTo>
                <a:lnTo>
                  <a:pt x="42742" y="381002"/>
                </a:lnTo>
                <a:lnTo>
                  <a:pt x="41394" y="364907"/>
                </a:lnTo>
                <a:lnTo>
                  <a:pt x="40986" y="353744"/>
                </a:lnTo>
                <a:lnTo>
                  <a:pt x="41060" y="347687"/>
                </a:lnTo>
                <a:lnTo>
                  <a:pt x="44889" y="298500"/>
                </a:lnTo>
                <a:lnTo>
                  <a:pt x="56117" y="251204"/>
                </a:lnTo>
                <a:lnTo>
                  <a:pt x="74078" y="207105"/>
                </a:lnTo>
                <a:lnTo>
                  <a:pt x="98158" y="166835"/>
                </a:lnTo>
                <a:lnTo>
                  <a:pt x="127744" y="131025"/>
                </a:lnTo>
                <a:lnTo>
                  <a:pt x="162289" y="100266"/>
                </a:lnTo>
                <a:lnTo>
                  <a:pt x="201021" y="75301"/>
                </a:lnTo>
                <a:lnTo>
                  <a:pt x="243424" y="56680"/>
                </a:lnTo>
                <a:lnTo>
                  <a:pt x="288886" y="45041"/>
                </a:lnTo>
                <a:lnTo>
                  <a:pt x="336791" y="41021"/>
                </a:lnTo>
                <a:lnTo>
                  <a:pt x="494079" y="41021"/>
                </a:lnTo>
                <a:lnTo>
                  <a:pt x="467756" y="27365"/>
                </a:lnTo>
                <a:lnTo>
                  <a:pt x="426217" y="12440"/>
                </a:lnTo>
                <a:lnTo>
                  <a:pt x="382427" y="3179"/>
                </a:lnTo>
                <a:lnTo>
                  <a:pt x="336791" y="0"/>
                </a:lnTo>
                <a:close/>
              </a:path>
              <a:path w="673734" h="401320">
                <a:moveTo>
                  <a:pt x="494079" y="41021"/>
                </a:moveTo>
                <a:lnTo>
                  <a:pt x="336791" y="41021"/>
                </a:lnTo>
                <a:lnTo>
                  <a:pt x="384707" y="45042"/>
                </a:lnTo>
                <a:lnTo>
                  <a:pt x="430191" y="56686"/>
                </a:lnTo>
                <a:lnTo>
                  <a:pt x="472630" y="75319"/>
                </a:lnTo>
                <a:lnTo>
                  <a:pt x="511407" y="100309"/>
                </a:lnTo>
                <a:lnTo>
                  <a:pt x="545836" y="130941"/>
                </a:lnTo>
                <a:lnTo>
                  <a:pt x="575421" y="166689"/>
                </a:lnTo>
                <a:lnTo>
                  <a:pt x="599499" y="206874"/>
                </a:lnTo>
                <a:lnTo>
                  <a:pt x="617458" y="250859"/>
                </a:lnTo>
                <a:lnTo>
                  <a:pt x="628683" y="298009"/>
                </a:lnTo>
                <a:lnTo>
                  <a:pt x="632561" y="347687"/>
                </a:lnTo>
                <a:lnTo>
                  <a:pt x="673582" y="347687"/>
                </a:lnTo>
                <a:lnTo>
                  <a:pt x="670502" y="300572"/>
                </a:lnTo>
                <a:lnTo>
                  <a:pt x="661530" y="255364"/>
                </a:lnTo>
                <a:lnTo>
                  <a:pt x="647072" y="212480"/>
                </a:lnTo>
                <a:lnTo>
                  <a:pt x="627532" y="172338"/>
                </a:lnTo>
                <a:lnTo>
                  <a:pt x="603315" y="135355"/>
                </a:lnTo>
                <a:lnTo>
                  <a:pt x="574824" y="101949"/>
                </a:lnTo>
                <a:lnTo>
                  <a:pt x="542464" y="72537"/>
                </a:lnTo>
                <a:lnTo>
                  <a:pt x="506640" y="47537"/>
                </a:lnTo>
                <a:lnTo>
                  <a:pt x="494079" y="410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12"/>
          <p:cNvSpPr/>
          <p:nvPr/>
        </p:nvSpPr>
        <p:spPr>
          <a:xfrm>
            <a:off x="6168651" y="5981920"/>
            <a:ext cx="394970" cy="720725"/>
          </a:xfrm>
          <a:custGeom>
            <a:avLst/>
            <a:gdLst/>
            <a:ahLst/>
            <a:cxnLst/>
            <a:rect l="l" t="t" r="r" b="b"/>
            <a:pathLst>
              <a:path w="394970" h="720725">
                <a:moveTo>
                  <a:pt x="204208" y="54711"/>
                </a:moveTo>
                <a:lnTo>
                  <a:pt x="161150" y="54711"/>
                </a:lnTo>
                <a:lnTo>
                  <a:pt x="311823" y="380326"/>
                </a:lnTo>
                <a:lnTo>
                  <a:pt x="334259" y="433658"/>
                </a:lnTo>
                <a:lnTo>
                  <a:pt x="348781" y="484636"/>
                </a:lnTo>
                <a:lnTo>
                  <a:pt x="355361" y="532760"/>
                </a:lnTo>
                <a:lnTo>
                  <a:pt x="353972" y="577532"/>
                </a:lnTo>
                <a:lnTo>
                  <a:pt x="344587" y="618454"/>
                </a:lnTo>
                <a:lnTo>
                  <a:pt x="327177" y="655027"/>
                </a:lnTo>
                <a:lnTo>
                  <a:pt x="325615" y="657542"/>
                </a:lnTo>
                <a:lnTo>
                  <a:pt x="322237" y="662343"/>
                </a:lnTo>
                <a:lnTo>
                  <a:pt x="322237" y="720356"/>
                </a:lnTo>
                <a:lnTo>
                  <a:pt x="352026" y="687949"/>
                </a:lnTo>
                <a:lnTo>
                  <a:pt x="372962" y="652472"/>
                </a:lnTo>
                <a:lnTo>
                  <a:pt x="382701" y="627773"/>
                </a:lnTo>
                <a:lnTo>
                  <a:pt x="382485" y="627773"/>
                </a:lnTo>
                <a:lnTo>
                  <a:pt x="391587" y="589344"/>
                </a:lnTo>
                <a:lnTo>
                  <a:pt x="394660" y="548266"/>
                </a:lnTo>
                <a:lnTo>
                  <a:pt x="391717" y="504850"/>
                </a:lnTo>
                <a:lnTo>
                  <a:pt x="382774" y="459406"/>
                </a:lnTo>
                <a:lnTo>
                  <a:pt x="367847" y="412245"/>
                </a:lnTo>
                <a:lnTo>
                  <a:pt x="346951" y="363677"/>
                </a:lnTo>
                <a:lnTo>
                  <a:pt x="244436" y="142125"/>
                </a:lnTo>
                <a:lnTo>
                  <a:pt x="244665" y="142125"/>
                </a:lnTo>
                <a:lnTo>
                  <a:pt x="204208" y="54711"/>
                </a:lnTo>
                <a:close/>
              </a:path>
              <a:path w="394970" h="720725">
                <a:moveTo>
                  <a:pt x="143395" y="38"/>
                </a:moveTo>
                <a:lnTo>
                  <a:pt x="77635" y="142125"/>
                </a:lnTo>
                <a:lnTo>
                  <a:pt x="77876" y="142125"/>
                </a:lnTo>
                <a:lnTo>
                  <a:pt x="0" y="310426"/>
                </a:lnTo>
                <a:lnTo>
                  <a:pt x="42824" y="310426"/>
                </a:lnTo>
                <a:lnTo>
                  <a:pt x="161150" y="54711"/>
                </a:lnTo>
                <a:lnTo>
                  <a:pt x="204208" y="54711"/>
                </a:lnTo>
                <a:lnTo>
                  <a:pt x="178940" y="114"/>
                </a:lnTo>
                <a:lnTo>
                  <a:pt x="143586" y="114"/>
                </a:lnTo>
                <a:lnTo>
                  <a:pt x="143395" y="38"/>
                </a:lnTo>
                <a:close/>
              </a:path>
              <a:path w="394970" h="720725">
                <a:moveTo>
                  <a:pt x="178701" y="76"/>
                </a:moveTo>
                <a:lnTo>
                  <a:pt x="143605" y="76"/>
                </a:lnTo>
                <a:lnTo>
                  <a:pt x="178727" y="114"/>
                </a:lnTo>
                <a:close/>
              </a:path>
              <a:path w="394970" h="720725">
                <a:moveTo>
                  <a:pt x="178904" y="38"/>
                </a:moveTo>
                <a:lnTo>
                  <a:pt x="178727" y="114"/>
                </a:lnTo>
                <a:lnTo>
                  <a:pt x="178940" y="114"/>
                </a:lnTo>
                <a:close/>
              </a:path>
              <a:path w="394970" h="720725">
                <a:moveTo>
                  <a:pt x="143624" y="38"/>
                </a:moveTo>
                <a:close/>
              </a:path>
              <a:path w="394970" h="720725">
                <a:moveTo>
                  <a:pt x="178587" y="0"/>
                </a:moveTo>
                <a:lnTo>
                  <a:pt x="143725" y="0"/>
                </a:lnTo>
                <a:lnTo>
                  <a:pt x="178587" y="76"/>
                </a:lnTo>
                <a:close/>
              </a:path>
              <a:path w="394970" h="720725">
                <a:moveTo>
                  <a:pt x="178676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14"/>
          <p:cNvSpPr/>
          <p:nvPr/>
        </p:nvSpPr>
        <p:spPr>
          <a:xfrm>
            <a:off x="6096756" y="5981921"/>
            <a:ext cx="394335" cy="581660"/>
          </a:xfrm>
          <a:custGeom>
            <a:avLst/>
            <a:gdLst/>
            <a:ahLst/>
            <a:cxnLst/>
            <a:rect l="l" t="t" r="r" b="b"/>
            <a:pathLst>
              <a:path w="394335" h="581659">
                <a:moveTo>
                  <a:pt x="215234" y="38"/>
                </a:moveTo>
                <a:lnTo>
                  <a:pt x="149473" y="142125"/>
                </a:lnTo>
                <a:lnTo>
                  <a:pt x="149702" y="142125"/>
                </a:lnTo>
                <a:lnTo>
                  <a:pt x="47188" y="363677"/>
                </a:lnTo>
                <a:lnTo>
                  <a:pt x="22846" y="421765"/>
                </a:lnTo>
                <a:lnTo>
                  <a:pt x="7113" y="477735"/>
                </a:lnTo>
                <a:lnTo>
                  <a:pt x="0" y="531058"/>
                </a:lnTo>
                <a:lnTo>
                  <a:pt x="1518" y="581202"/>
                </a:lnTo>
                <a:lnTo>
                  <a:pt x="40698" y="581202"/>
                </a:lnTo>
                <a:lnTo>
                  <a:pt x="38658" y="535744"/>
                </a:lnTo>
                <a:lnTo>
                  <a:pt x="44929" y="486760"/>
                </a:lnTo>
                <a:lnTo>
                  <a:pt x="59488" y="434779"/>
                </a:lnTo>
                <a:lnTo>
                  <a:pt x="82316" y="380326"/>
                </a:lnTo>
                <a:lnTo>
                  <a:pt x="232976" y="54711"/>
                </a:lnTo>
                <a:lnTo>
                  <a:pt x="276034" y="54711"/>
                </a:lnTo>
                <a:lnTo>
                  <a:pt x="250766" y="114"/>
                </a:lnTo>
                <a:lnTo>
                  <a:pt x="215412" y="114"/>
                </a:lnTo>
                <a:lnTo>
                  <a:pt x="215234" y="38"/>
                </a:lnTo>
                <a:close/>
              </a:path>
              <a:path w="394335" h="581659">
                <a:moveTo>
                  <a:pt x="276034" y="54711"/>
                </a:moveTo>
                <a:lnTo>
                  <a:pt x="232976" y="54711"/>
                </a:lnTo>
                <a:lnTo>
                  <a:pt x="351302" y="310426"/>
                </a:lnTo>
                <a:lnTo>
                  <a:pt x="394139" y="310426"/>
                </a:lnTo>
                <a:lnTo>
                  <a:pt x="316262" y="142125"/>
                </a:lnTo>
                <a:lnTo>
                  <a:pt x="316491" y="142125"/>
                </a:lnTo>
                <a:lnTo>
                  <a:pt x="276034" y="54711"/>
                </a:lnTo>
                <a:close/>
              </a:path>
              <a:path w="394335" h="581659">
                <a:moveTo>
                  <a:pt x="250534" y="76"/>
                </a:moveTo>
                <a:lnTo>
                  <a:pt x="215431" y="76"/>
                </a:lnTo>
                <a:lnTo>
                  <a:pt x="250553" y="114"/>
                </a:lnTo>
                <a:close/>
              </a:path>
              <a:path w="394335" h="581659">
                <a:moveTo>
                  <a:pt x="250730" y="38"/>
                </a:moveTo>
                <a:lnTo>
                  <a:pt x="250553" y="114"/>
                </a:lnTo>
                <a:lnTo>
                  <a:pt x="250766" y="114"/>
                </a:lnTo>
                <a:close/>
              </a:path>
              <a:path w="394335" h="581659">
                <a:moveTo>
                  <a:pt x="215450" y="38"/>
                </a:moveTo>
                <a:close/>
              </a:path>
              <a:path w="394335" h="581659">
                <a:moveTo>
                  <a:pt x="250413" y="0"/>
                </a:moveTo>
                <a:lnTo>
                  <a:pt x="215551" y="0"/>
                </a:lnTo>
                <a:lnTo>
                  <a:pt x="250413" y="76"/>
                </a:lnTo>
                <a:close/>
              </a:path>
              <a:path w="394335" h="581659">
                <a:moveTo>
                  <a:pt x="250515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29"/>
          <p:cNvSpPr/>
          <p:nvPr/>
        </p:nvSpPr>
        <p:spPr>
          <a:xfrm>
            <a:off x="6634883" y="3958544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769" y="0"/>
                </a:lnTo>
              </a:path>
            </a:pathLst>
          </a:custGeom>
          <a:ln w="6096">
            <a:solidFill>
              <a:srgbClr val="231F2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0"/>
          <p:cNvSpPr/>
          <p:nvPr/>
        </p:nvSpPr>
        <p:spPr>
          <a:xfrm>
            <a:off x="7115175" y="3944150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0" y="0"/>
                </a:moveTo>
                <a:lnTo>
                  <a:pt x="15481" y="14389"/>
                </a:lnTo>
                <a:lnTo>
                  <a:pt x="0" y="28790"/>
                </a:lnTo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91"/>
          <p:cNvSpPr txBox="1"/>
          <p:nvPr/>
        </p:nvSpPr>
        <p:spPr>
          <a:xfrm>
            <a:off x="5952816" y="5416947"/>
            <a:ext cx="1023071" cy="2667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SIMPLE ET RAPIDE A POSER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49" name="object 91"/>
          <p:cNvSpPr txBox="1"/>
          <p:nvPr/>
        </p:nvSpPr>
        <p:spPr>
          <a:xfrm>
            <a:off x="5920228" y="6598118"/>
            <a:ext cx="776074" cy="15132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ETANCHE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52" name="Rectangle 151"/>
          <p:cNvSpPr/>
          <p:nvPr/>
        </p:nvSpPr>
        <p:spPr>
          <a:xfrm rot="2786713">
            <a:off x="5787488" y="66655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 rot="2786713">
            <a:off x="5787488" y="54463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 rot="2786713">
            <a:off x="5787488" y="4148644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 rot="2786713">
            <a:off x="5787488" y="3005644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object 115"/>
          <p:cNvSpPr/>
          <p:nvPr/>
        </p:nvSpPr>
        <p:spPr>
          <a:xfrm>
            <a:off x="644494" y="9487539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solidFill>
            <a:srgbClr val="A79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16"/>
          <p:cNvSpPr/>
          <p:nvPr/>
        </p:nvSpPr>
        <p:spPr>
          <a:xfrm>
            <a:off x="644494" y="9487539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17"/>
          <p:cNvSpPr txBox="1"/>
          <p:nvPr/>
        </p:nvSpPr>
        <p:spPr>
          <a:xfrm>
            <a:off x="533228" y="9860427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solidFill>
                  <a:srgbClr val="231F20"/>
                </a:solidFill>
                <a:latin typeface="Arial"/>
                <a:cs typeface="Arial"/>
              </a:rPr>
              <a:t>Incense</a:t>
            </a:r>
            <a:r>
              <a:rPr sz="7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Arial"/>
                <a:cs typeface="Arial"/>
              </a:rPr>
              <a:t>grey</a:t>
            </a:r>
            <a:endParaRPr sz="700">
              <a:latin typeface="Arial"/>
              <a:cs typeface="Arial"/>
            </a:endParaRPr>
          </a:p>
          <a:p>
            <a:pPr marL="59690">
              <a:lnSpc>
                <a:spcPts val="830"/>
              </a:lnSpc>
            </a:pP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74 582</a:t>
            </a:r>
            <a:r>
              <a:rPr sz="700" spc="-4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B50</a:t>
            </a:r>
            <a:endParaRPr sz="700">
              <a:latin typeface="HelveticaNeueLT Std"/>
              <a:cs typeface="HelveticaNeueLT Std"/>
            </a:endParaRPr>
          </a:p>
          <a:p>
            <a:pPr marL="12700">
              <a:lnSpc>
                <a:spcPts val="710"/>
              </a:lnSpc>
            </a:pPr>
            <a:r>
              <a:rPr sz="600" dirty="0">
                <a:solidFill>
                  <a:srgbClr val="231F20"/>
                </a:solidFill>
                <a:latin typeface="HelveticaNeueLT Std"/>
                <a:cs typeface="HelveticaNeueLT Std"/>
              </a:rPr>
              <a:t>3100038113097</a:t>
            </a:r>
            <a:endParaRPr sz="600">
              <a:latin typeface="HelveticaNeueLT Std"/>
              <a:cs typeface="HelveticaNeueLT Std"/>
            </a:endParaRPr>
          </a:p>
        </p:txBody>
      </p:sp>
      <p:sp>
        <p:nvSpPr>
          <p:cNvPr id="159" name="object 115"/>
          <p:cNvSpPr/>
          <p:nvPr/>
        </p:nvSpPr>
        <p:spPr>
          <a:xfrm>
            <a:off x="3225481" y="9478047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solidFill>
            <a:srgbClr val="A79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16"/>
          <p:cNvSpPr/>
          <p:nvPr/>
        </p:nvSpPr>
        <p:spPr>
          <a:xfrm>
            <a:off x="3225481" y="9478047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17"/>
          <p:cNvSpPr txBox="1"/>
          <p:nvPr/>
        </p:nvSpPr>
        <p:spPr>
          <a:xfrm>
            <a:off x="3114215" y="9850935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solidFill>
                  <a:srgbClr val="231F20"/>
                </a:solidFill>
                <a:latin typeface="Arial"/>
                <a:cs typeface="Arial"/>
              </a:rPr>
              <a:t>Incense</a:t>
            </a:r>
            <a:r>
              <a:rPr sz="7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Arial"/>
                <a:cs typeface="Arial"/>
              </a:rPr>
              <a:t>grey</a:t>
            </a:r>
            <a:endParaRPr sz="700">
              <a:latin typeface="Arial"/>
              <a:cs typeface="Arial"/>
            </a:endParaRPr>
          </a:p>
          <a:p>
            <a:pPr marL="59690">
              <a:lnSpc>
                <a:spcPts val="830"/>
              </a:lnSpc>
            </a:pP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74 582</a:t>
            </a:r>
            <a:r>
              <a:rPr sz="700" spc="-45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B50</a:t>
            </a:r>
            <a:endParaRPr sz="700">
              <a:latin typeface="HelveticaNeueLT Std"/>
              <a:cs typeface="HelveticaNeueLT Std"/>
            </a:endParaRPr>
          </a:p>
          <a:p>
            <a:pPr marL="12700">
              <a:lnSpc>
                <a:spcPts val="710"/>
              </a:lnSpc>
            </a:pPr>
            <a:r>
              <a:rPr sz="600" dirty="0">
                <a:solidFill>
                  <a:srgbClr val="231F20"/>
                </a:solidFill>
                <a:latin typeface="HelveticaNeueLT Std"/>
                <a:cs typeface="HelveticaNeueLT Std"/>
              </a:rPr>
              <a:t>3100038113097</a:t>
            </a:r>
            <a:endParaRPr sz="600">
              <a:latin typeface="HelveticaNeueLT Std"/>
              <a:cs typeface="HelveticaNeueLT Std"/>
            </a:endParaRPr>
          </a:p>
        </p:txBody>
      </p:sp>
      <p:sp>
        <p:nvSpPr>
          <p:cNvPr id="162" name="object 121"/>
          <p:cNvSpPr/>
          <p:nvPr/>
        </p:nvSpPr>
        <p:spPr>
          <a:xfrm>
            <a:off x="1349895" y="9491960"/>
            <a:ext cx="353644" cy="3536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22"/>
          <p:cNvSpPr/>
          <p:nvPr/>
        </p:nvSpPr>
        <p:spPr>
          <a:xfrm>
            <a:off x="1349895" y="9491960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4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23"/>
          <p:cNvSpPr txBox="1"/>
          <p:nvPr/>
        </p:nvSpPr>
        <p:spPr>
          <a:xfrm>
            <a:off x="1238633" y="9864848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solidFill>
                  <a:srgbClr val="231F20"/>
                </a:solidFill>
                <a:latin typeface="Arial"/>
                <a:cs typeface="Arial"/>
              </a:rPr>
              <a:t>Megève</a:t>
            </a:r>
            <a:r>
              <a:rPr sz="7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Arial"/>
                <a:cs typeface="Arial"/>
              </a:rPr>
              <a:t>gris</a:t>
            </a:r>
            <a:endParaRPr sz="700">
              <a:latin typeface="Arial"/>
              <a:cs typeface="Arial"/>
            </a:endParaRPr>
          </a:p>
          <a:p>
            <a:pPr marL="57785">
              <a:lnSpc>
                <a:spcPts val="830"/>
              </a:lnSpc>
            </a:pP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74 950</a:t>
            </a:r>
            <a:r>
              <a:rPr sz="700" spc="-10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C41</a:t>
            </a:r>
            <a:endParaRPr sz="700">
              <a:latin typeface="HelveticaNeueLT Std"/>
              <a:cs typeface="HelveticaNeueLT Std"/>
            </a:endParaRPr>
          </a:p>
          <a:p>
            <a:pPr marL="12700">
              <a:lnSpc>
                <a:spcPts val="710"/>
              </a:lnSpc>
            </a:pPr>
            <a:r>
              <a:rPr sz="600" dirty="0">
                <a:solidFill>
                  <a:srgbClr val="231F20"/>
                </a:solidFill>
                <a:latin typeface="HelveticaNeueLT Std"/>
                <a:cs typeface="HelveticaNeueLT Std"/>
              </a:rPr>
              <a:t>3100038152881</a:t>
            </a:r>
            <a:endParaRPr sz="600">
              <a:latin typeface="HelveticaNeueLT Std"/>
              <a:cs typeface="HelveticaNeueLT Std"/>
            </a:endParaRPr>
          </a:p>
        </p:txBody>
      </p:sp>
      <p:sp>
        <p:nvSpPr>
          <p:cNvPr id="165" name="object 121"/>
          <p:cNvSpPr/>
          <p:nvPr/>
        </p:nvSpPr>
        <p:spPr>
          <a:xfrm>
            <a:off x="3885155" y="9490575"/>
            <a:ext cx="353644" cy="3536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22"/>
          <p:cNvSpPr/>
          <p:nvPr/>
        </p:nvSpPr>
        <p:spPr>
          <a:xfrm>
            <a:off x="3885155" y="9490575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4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23"/>
          <p:cNvSpPr txBox="1"/>
          <p:nvPr/>
        </p:nvSpPr>
        <p:spPr>
          <a:xfrm>
            <a:off x="3773893" y="9863463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700" spc="10" dirty="0">
                <a:solidFill>
                  <a:srgbClr val="231F20"/>
                </a:solidFill>
                <a:latin typeface="Arial"/>
                <a:cs typeface="Arial"/>
              </a:rPr>
              <a:t>Megève</a:t>
            </a:r>
            <a:r>
              <a:rPr sz="7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Arial"/>
                <a:cs typeface="Arial"/>
              </a:rPr>
              <a:t>gris</a:t>
            </a:r>
            <a:endParaRPr sz="700">
              <a:latin typeface="Arial"/>
              <a:cs typeface="Arial"/>
            </a:endParaRPr>
          </a:p>
          <a:p>
            <a:pPr marL="57785">
              <a:lnSpc>
                <a:spcPts val="830"/>
              </a:lnSpc>
            </a:pP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74 950</a:t>
            </a:r>
            <a:r>
              <a:rPr sz="700" spc="-10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C41</a:t>
            </a:r>
            <a:endParaRPr sz="700">
              <a:latin typeface="HelveticaNeueLT Std"/>
              <a:cs typeface="HelveticaNeueLT Std"/>
            </a:endParaRPr>
          </a:p>
          <a:p>
            <a:pPr marL="12700">
              <a:lnSpc>
                <a:spcPts val="710"/>
              </a:lnSpc>
            </a:pPr>
            <a:r>
              <a:rPr sz="600" dirty="0">
                <a:solidFill>
                  <a:srgbClr val="231F20"/>
                </a:solidFill>
                <a:latin typeface="HelveticaNeueLT Std"/>
                <a:cs typeface="HelveticaNeueLT Std"/>
              </a:rPr>
              <a:t>3100038152881</a:t>
            </a:r>
            <a:endParaRPr sz="600">
              <a:latin typeface="HelveticaNeueLT Std"/>
              <a:cs typeface="HelveticaNeueLT St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137</Words>
  <Application>Microsoft Office PowerPoint</Application>
  <PresentationFormat>Personnalisé</PresentationFormat>
  <Paragraphs>47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Gallery</vt:lpstr>
      <vt:lpstr>HelveticaNeueLT Std</vt:lpstr>
      <vt:lpstr>HelveticaNeueLT Std Lt</vt:lpstr>
      <vt:lpstr>HelveticaNeueLT Std Lt Cn</vt:lpstr>
      <vt:lpstr>Office Theme</vt:lpstr>
      <vt:lpstr>Présentation PowerPoint</vt:lpstr>
      <vt:lpstr>BOIS AUBIER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P4401F46 Element Premium 3D Tangram - FP 2020.indd</dc:title>
  <cp:lastModifiedBy>ANTOINE RAGEOT</cp:lastModifiedBy>
  <cp:revision>20</cp:revision>
  <cp:lastPrinted>2022-07-18T12:02:25Z</cp:lastPrinted>
  <dcterms:created xsi:type="dcterms:W3CDTF">2019-10-08T14:56:28Z</dcterms:created>
  <dcterms:modified xsi:type="dcterms:W3CDTF">2022-07-18T12:06:22Z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2019-10-08T00:00:00Z</vt:filetime>
  </property>
</Properties>
</file>