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7556500" cy="10693400"/>
  <p:notesSz cx="7556500" cy="10693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A2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0" d="100"/>
          <a:sy n="200" d="100"/>
        </p:scale>
        <p:origin x="144" y="1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1">
                <a:solidFill>
                  <a:srgbClr val="7492A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1">
                <a:solidFill>
                  <a:srgbClr val="7492A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1">
                <a:solidFill>
                  <a:srgbClr val="7492A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59994" y="359994"/>
            <a:ext cx="2132965" cy="813435"/>
          </a:xfrm>
          <a:custGeom>
            <a:avLst/>
            <a:gdLst/>
            <a:ahLst/>
            <a:cxnLst/>
            <a:rect l="l" t="t" r="r" b="b"/>
            <a:pathLst>
              <a:path w="2132965" h="813435">
                <a:moveTo>
                  <a:pt x="1952739" y="0"/>
                </a:moveTo>
                <a:lnTo>
                  <a:pt x="0" y="0"/>
                </a:lnTo>
                <a:lnTo>
                  <a:pt x="0" y="813295"/>
                </a:lnTo>
                <a:lnTo>
                  <a:pt x="12614" y="802364"/>
                </a:lnTo>
                <a:lnTo>
                  <a:pt x="27841" y="790457"/>
                </a:lnTo>
                <a:lnTo>
                  <a:pt x="45673" y="777783"/>
                </a:lnTo>
                <a:lnTo>
                  <a:pt x="66103" y="764552"/>
                </a:lnTo>
                <a:lnTo>
                  <a:pt x="66103" y="64046"/>
                </a:lnTo>
                <a:lnTo>
                  <a:pt x="2111742" y="64046"/>
                </a:lnTo>
                <a:lnTo>
                  <a:pt x="2097114" y="49841"/>
                </a:lnTo>
                <a:lnTo>
                  <a:pt x="2054296" y="23339"/>
                </a:lnTo>
                <a:lnTo>
                  <a:pt x="2005708" y="6309"/>
                </a:lnTo>
                <a:lnTo>
                  <a:pt x="1952726" y="88"/>
                </a:lnTo>
                <a:close/>
              </a:path>
              <a:path w="2132965" h="813435">
                <a:moveTo>
                  <a:pt x="2111742" y="64046"/>
                </a:moveTo>
                <a:lnTo>
                  <a:pt x="2037651" y="64046"/>
                </a:lnTo>
                <a:lnTo>
                  <a:pt x="2062742" y="65608"/>
                </a:lnTo>
                <a:lnTo>
                  <a:pt x="2087064" y="69588"/>
                </a:lnTo>
                <a:lnTo>
                  <a:pt x="2110456" y="75927"/>
                </a:lnTo>
                <a:lnTo>
                  <a:pt x="2132787" y="84480"/>
                </a:lnTo>
                <a:lnTo>
                  <a:pt x="2111742" y="64046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44893" y="442581"/>
            <a:ext cx="2183104" cy="8132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560309" cy="857250"/>
          </a:xfrm>
          <a:custGeom>
            <a:avLst/>
            <a:gdLst/>
            <a:ahLst/>
            <a:cxnLst/>
            <a:rect l="l" t="t" r="r" b="b"/>
            <a:pathLst>
              <a:path w="7560309" h="857250">
                <a:moveTo>
                  <a:pt x="0" y="856919"/>
                </a:moveTo>
                <a:lnTo>
                  <a:pt x="7559992" y="856919"/>
                </a:lnTo>
                <a:lnTo>
                  <a:pt x="7559992" y="0"/>
                </a:lnTo>
                <a:lnTo>
                  <a:pt x="0" y="0"/>
                </a:lnTo>
                <a:lnTo>
                  <a:pt x="0" y="856919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0332008"/>
            <a:ext cx="7560309" cy="360045"/>
          </a:xfrm>
          <a:custGeom>
            <a:avLst/>
            <a:gdLst/>
            <a:ahLst/>
            <a:cxnLst/>
            <a:rect l="l" t="t" r="r" b="b"/>
            <a:pathLst>
              <a:path w="7560309" h="360045">
                <a:moveTo>
                  <a:pt x="0" y="359994"/>
                </a:moveTo>
                <a:lnTo>
                  <a:pt x="7559992" y="359994"/>
                </a:lnTo>
                <a:lnTo>
                  <a:pt x="7559992" y="0"/>
                </a:lnTo>
                <a:lnTo>
                  <a:pt x="0" y="0"/>
                </a:lnTo>
                <a:lnTo>
                  <a:pt x="0" y="35999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83820" y="349887"/>
            <a:ext cx="1792604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1">
                <a:solidFill>
                  <a:srgbClr val="7492A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tiff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hyperlink" Target="http://www.grosfillexcontract.com/" TargetMode="Externa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3050" y="1460500"/>
            <a:ext cx="7162800" cy="830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6" t="2686" r="31167" b="80"/>
          <a:stretch/>
        </p:blipFill>
        <p:spPr>
          <a:xfrm>
            <a:off x="273050" y="1460499"/>
            <a:ext cx="6927215" cy="8122895"/>
          </a:xfrm>
          <a:prstGeom prst="rect">
            <a:avLst/>
          </a:prstGeom>
        </p:spPr>
      </p:pic>
      <p:sp>
        <p:nvSpPr>
          <p:cNvPr id="4" name="object 2"/>
          <p:cNvSpPr txBox="1"/>
          <p:nvPr/>
        </p:nvSpPr>
        <p:spPr>
          <a:xfrm>
            <a:off x="2021499" y="9756101"/>
            <a:ext cx="3508848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58595B"/>
                </a:solidFill>
                <a:latin typeface="Gallery"/>
                <a:cs typeface="Gallery"/>
              </a:rPr>
              <a:t>ELEMENT PREMIUM</a:t>
            </a:r>
            <a:r>
              <a:rPr sz="2000" b="1" spc="-95" dirty="0">
                <a:solidFill>
                  <a:srgbClr val="58595B"/>
                </a:solidFill>
                <a:latin typeface="Gallery"/>
                <a:cs typeface="Gallery"/>
              </a:rPr>
              <a:t> </a:t>
            </a:r>
            <a:r>
              <a:rPr sz="2000" b="1" dirty="0">
                <a:solidFill>
                  <a:srgbClr val="58595B"/>
                </a:solidFill>
                <a:latin typeface="Gallery"/>
                <a:cs typeface="Gallery"/>
              </a:rPr>
              <a:t>3D</a:t>
            </a:r>
            <a:endParaRPr sz="2000" dirty="0">
              <a:latin typeface="Gallery"/>
              <a:cs typeface="Gallery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766053" y="10079329"/>
            <a:ext cx="5799701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3000" spc="-260" dirty="0" smtClean="0">
                <a:solidFill>
                  <a:srgbClr val="CBA288"/>
                </a:solidFill>
                <a:latin typeface="Arial"/>
                <a:cs typeface="Arial"/>
              </a:rPr>
              <a:t>ROMANO BIANCO</a:t>
            </a:r>
            <a:endParaRPr sz="3000" dirty="0">
              <a:solidFill>
                <a:srgbClr val="CBA288"/>
              </a:solidFill>
              <a:latin typeface="Arial"/>
              <a:cs typeface="Arial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0" y="9564344"/>
            <a:ext cx="7200265" cy="0"/>
          </a:xfrm>
          <a:custGeom>
            <a:avLst/>
            <a:gdLst/>
            <a:ahLst/>
            <a:cxnLst/>
            <a:rect l="l" t="t" r="r" b="b"/>
            <a:pathLst>
              <a:path w="7200265">
                <a:moveTo>
                  <a:pt x="0" y="0"/>
                </a:moveTo>
                <a:lnTo>
                  <a:pt x="7199998" y="0"/>
                </a:lnTo>
              </a:path>
            </a:pathLst>
          </a:custGeom>
          <a:ln w="38100">
            <a:solidFill>
              <a:srgbClr val="CBA2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5201998" y="9057663"/>
            <a:ext cx="1830663" cy="383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 txBox="1"/>
          <p:nvPr/>
        </p:nvSpPr>
        <p:spPr>
          <a:xfrm>
            <a:off x="6565754" y="10208935"/>
            <a:ext cx="644525" cy="241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700" b="1" spc="-25" dirty="0">
                <a:solidFill>
                  <a:srgbClr val="171A1B"/>
                </a:solidFill>
                <a:latin typeface="HelveticaNeueLT Std"/>
                <a:cs typeface="HelveticaNeueLT Std"/>
              </a:rPr>
              <a:t>F</a:t>
            </a:r>
            <a:r>
              <a:rPr sz="700" b="1" spc="15" dirty="0">
                <a:solidFill>
                  <a:srgbClr val="171A1B"/>
                </a:solidFill>
                <a:latin typeface="HelveticaNeueLT Std"/>
                <a:cs typeface="HelveticaNeueLT Std"/>
              </a:rPr>
              <a:t>ABRIC</a:t>
            </a:r>
            <a:r>
              <a:rPr sz="700" b="1" spc="-50" dirty="0">
                <a:solidFill>
                  <a:srgbClr val="171A1B"/>
                </a:solidFill>
                <a:latin typeface="HelveticaNeueLT Std"/>
                <a:cs typeface="HelveticaNeueLT Std"/>
              </a:rPr>
              <a:t>A</a:t>
            </a:r>
            <a:r>
              <a:rPr sz="700" b="1" spc="15" dirty="0">
                <a:solidFill>
                  <a:srgbClr val="171A1B"/>
                </a:solidFill>
                <a:latin typeface="HelveticaNeueLT Std"/>
                <a:cs typeface="HelveticaNeueLT Std"/>
              </a:rPr>
              <a:t>TIO</a:t>
            </a:r>
            <a:r>
              <a:rPr sz="700" b="1" dirty="0">
                <a:solidFill>
                  <a:srgbClr val="171A1B"/>
                </a:solidFill>
                <a:latin typeface="HelveticaNeueLT Std"/>
                <a:cs typeface="HelveticaNeueLT Std"/>
              </a:rPr>
              <a:t>N  </a:t>
            </a:r>
            <a:r>
              <a:rPr sz="700" b="1" spc="50" dirty="0">
                <a:solidFill>
                  <a:srgbClr val="171A1B"/>
                </a:solidFill>
                <a:latin typeface="HelveticaNeueLT Std"/>
                <a:cs typeface="HelveticaNeueLT Std"/>
              </a:rPr>
              <a:t>FR</a:t>
            </a:r>
            <a:r>
              <a:rPr sz="700" b="1" spc="-114" dirty="0">
                <a:solidFill>
                  <a:srgbClr val="171A1B"/>
                </a:solidFill>
                <a:latin typeface="HelveticaNeueLT Std"/>
                <a:cs typeface="HelveticaNeueLT Std"/>
              </a:rPr>
              <a:t> </a:t>
            </a:r>
            <a:r>
              <a:rPr sz="700" b="1" spc="50" dirty="0">
                <a:solidFill>
                  <a:srgbClr val="171A1B"/>
                </a:solidFill>
                <a:latin typeface="HelveticaNeueLT Std"/>
                <a:cs typeface="HelveticaNeueLT Std"/>
              </a:rPr>
              <a:t>AN</a:t>
            </a:r>
            <a:r>
              <a:rPr sz="700" b="1" spc="-114" dirty="0">
                <a:solidFill>
                  <a:srgbClr val="171A1B"/>
                </a:solidFill>
                <a:latin typeface="HelveticaNeueLT Std"/>
                <a:cs typeface="HelveticaNeueLT Std"/>
              </a:rPr>
              <a:t> </a:t>
            </a:r>
            <a:r>
              <a:rPr sz="700" b="1" spc="50" dirty="0">
                <a:solidFill>
                  <a:srgbClr val="171A1B"/>
                </a:solidFill>
                <a:latin typeface="HelveticaNeueLT Std"/>
                <a:cs typeface="HelveticaNeueLT Std"/>
              </a:rPr>
              <a:t>ÇA</a:t>
            </a:r>
            <a:r>
              <a:rPr sz="700" b="1" spc="-110" dirty="0">
                <a:solidFill>
                  <a:srgbClr val="171A1B"/>
                </a:solidFill>
                <a:latin typeface="HelveticaNeueLT Std"/>
                <a:cs typeface="HelveticaNeueLT Std"/>
              </a:rPr>
              <a:t> </a:t>
            </a:r>
            <a:r>
              <a:rPr sz="700" b="1" dirty="0">
                <a:solidFill>
                  <a:srgbClr val="171A1B"/>
                </a:solidFill>
                <a:latin typeface="HelveticaNeueLT Std"/>
                <a:cs typeface="HelveticaNeueLT Std"/>
              </a:rPr>
              <a:t>I</a:t>
            </a:r>
            <a:r>
              <a:rPr sz="700" b="1" spc="-114" dirty="0">
                <a:solidFill>
                  <a:srgbClr val="171A1B"/>
                </a:solidFill>
                <a:latin typeface="HelveticaNeueLT Std"/>
                <a:cs typeface="HelveticaNeueLT Std"/>
              </a:rPr>
              <a:t> </a:t>
            </a:r>
            <a:r>
              <a:rPr sz="700" b="1" spc="5" dirty="0">
                <a:solidFill>
                  <a:srgbClr val="171A1B"/>
                </a:solidFill>
                <a:latin typeface="HelveticaNeueLT Std"/>
                <a:cs typeface="HelveticaNeueLT Std"/>
              </a:rPr>
              <a:t>S</a:t>
            </a:r>
            <a:r>
              <a:rPr sz="700" b="1" spc="-110" dirty="0">
                <a:solidFill>
                  <a:srgbClr val="171A1B"/>
                </a:solidFill>
                <a:latin typeface="HelveticaNeueLT Std"/>
                <a:cs typeface="HelveticaNeueLT Std"/>
              </a:rPr>
              <a:t> </a:t>
            </a:r>
            <a:r>
              <a:rPr sz="700" b="1" spc="5" dirty="0">
                <a:solidFill>
                  <a:srgbClr val="171A1B"/>
                </a:solidFill>
                <a:latin typeface="HelveticaNeueLT Std"/>
                <a:cs typeface="HelveticaNeueLT Std"/>
              </a:rPr>
              <a:t>E</a:t>
            </a:r>
            <a:endParaRPr sz="700">
              <a:latin typeface="HelveticaNeueLT Std"/>
              <a:cs typeface="HelveticaNeueLT Std"/>
            </a:endParaRPr>
          </a:p>
        </p:txBody>
      </p:sp>
      <p:sp>
        <p:nvSpPr>
          <p:cNvPr id="11" name="object 9"/>
          <p:cNvSpPr/>
          <p:nvPr/>
        </p:nvSpPr>
        <p:spPr>
          <a:xfrm>
            <a:off x="6581292" y="10147737"/>
            <a:ext cx="208279" cy="0"/>
          </a:xfrm>
          <a:custGeom>
            <a:avLst/>
            <a:gdLst/>
            <a:ahLst/>
            <a:cxnLst/>
            <a:rect l="l" t="t" r="r" b="b"/>
            <a:pathLst>
              <a:path w="208279">
                <a:moveTo>
                  <a:pt x="0" y="0"/>
                </a:moveTo>
                <a:lnTo>
                  <a:pt x="207772" y="0"/>
                </a:lnTo>
              </a:path>
            </a:pathLst>
          </a:custGeom>
          <a:ln w="63487">
            <a:solidFill>
              <a:srgbClr val="2A76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/>
          <p:cNvSpPr/>
          <p:nvPr/>
        </p:nvSpPr>
        <p:spPr>
          <a:xfrm>
            <a:off x="6992225" y="10147737"/>
            <a:ext cx="208279" cy="0"/>
          </a:xfrm>
          <a:custGeom>
            <a:avLst/>
            <a:gdLst/>
            <a:ahLst/>
            <a:cxnLst/>
            <a:rect l="l" t="t" r="r" b="b"/>
            <a:pathLst>
              <a:path w="208279">
                <a:moveTo>
                  <a:pt x="0" y="0"/>
                </a:moveTo>
                <a:lnTo>
                  <a:pt x="207772" y="0"/>
                </a:lnTo>
              </a:path>
            </a:pathLst>
          </a:custGeom>
          <a:ln w="63487">
            <a:solidFill>
              <a:srgbClr val="D027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0" y="469900"/>
            <a:ext cx="221763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40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225221" y="3501313"/>
            <a:ext cx="1641144" cy="5058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3" t="799" r="11681" b="1512"/>
          <a:stretch/>
        </p:blipFill>
        <p:spPr>
          <a:xfrm>
            <a:off x="1701472" y="1278265"/>
            <a:ext cx="4136108" cy="720395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733649" y="10330805"/>
            <a:ext cx="6111240" cy="33083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GROSFILLEX </a:t>
            </a: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France </a:t>
            </a:r>
            <a:r>
              <a:rPr sz="850" spc="20" dirty="0">
                <a:solidFill>
                  <a:srgbClr val="FFFFFF"/>
                </a:solidFill>
                <a:latin typeface="Arial"/>
                <a:cs typeface="Arial"/>
              </a:rPr>
              <a:t>et 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International </a:t>
            </a:r>
            <a:r>
              <a:rPr sz="850" dirty="0">
                <a:solidFill>
                  <a:srgbClr val="FFFFFF"/>
                </a:solidFill>
                <a:latin typeface="HelveticaNeueLT Std"/>
                <a:cs typeface="HelveticaNeueLT Std"/>
              </a:rPr>
              <a:t>- SARL Arbent - 01107 Oyonnax - </a:t>
            </a:r>
            <a:r>
              <a:rPr sz="850" spc="-35" dirty="0">
                <a:solidFill>
                  <a:srgbClr val="FFFFFF"/>
                </a:solidFill>
                <a:latin typeface="HelveticaNeueLT Std"/>
                <a:cs typeface="HelveticaNeueLT Std"/>
              </a:rPr>
              <a:t>Tél </a:t>
            </a:r>
            <a:r>
              <a:rPr sz="850" dirty="0">
                <a:solidFill>
                  <a:srgbClr val="FFFFFF"/>
                </a:solidFill>
                <a:latin typeface="HelveticaNeueLT Std"/>
                <a:cs typeface="HelveticaNeueLT Std"/>
              </a:rPr>
              <a:t>: +33 (0)4 74 73 30 30 - Fax : +33 (0)4 74 73 30</a:t>
            </a:r>
            <a:r>
              <a:rPr sz="850" spc="-40" dirty="0">
                <a:solidFill>
                  <a:srgbClr val="FFFFFF"/>
                </a:solidFill>
                <a:latin typeface="HelveticaNeueLT Std"/>
                <a:cs typeface="HelveticaNeueLT Std"/>
              </a:rPr>
              <a:t> </a:t>
            </a:r>
            <a:r>
              <a:rPr sz="850" dirty="0">
                <a:solidFill>
                  <a:srgbClr val="FFFFFF"/>
                </a:solidFill>
                <a:latin typeface="HelveticaNeueLT Std"/>
                <a:cs typeface="HelveticaNeueLT Std"/>
              </a:rPr>
              <a:t>54</a:t>
            </a:r>
            <a:endParaRPr sz="850">
              <a:latin typeface="HelveticaNeueLT Std"/>
              <a:cs typeface="HelveticaNeueLT Std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sz="850" spc="20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www.grosfillexcontract.com</a:t>
            </a:r>
            <a:endParaRPr sz="8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8993" y="180004"/>
            <a:ext cx="1260005" cy="4977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21054" y="1079408"/>
            <a:ext cx="3549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dirty="0">
                <a:solidFill>
                  <a:srgbClr val="58595B"/>
                </a:solidFill>
                <a:latin typeface="HelveticaNeueLT Std Lt"/>
                <a:cs typeface="HelveticaNeueLT Std Lt"/>
              </a:rPr>
              <a:t>Lame</a:t>
            </a:r>
            <a:r>
              <a:rPr sz="800" b="0" spc="-70" dirty="0">
                <a:solidFill>
                  <a:srgbClr val="58595B"/>
                </a:solidFill>
                <a:latin typeface="HelveticaNeueLT Std Lt"/>
                <a:cs typeface="HelveticaNeueLT Std Lt"/>
              </a:rPr>
              <a:t> </a:t>
            </a:r>
            <a:r>
              <a:rPr sz="800" b="0" dirty="0">
                <a:solidFill>
                  <a:srgbClr val="58595B"/>
                </a:solidFill>
                <a:latin typeface="HelveticaNeueLT Std Lt"/>
                <a:cs typeface="HelveticaNeueLT Std Lt"/>
              </a:rPr>
              <a:t>1</a:t>
            </a:r>
            <a:endParaRPr sz="800">
              <a:latin typeface="HelveticaNeueLT Std Lt"/>
              <a:cs typeface="HelveticaNeueLT Std L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03322" y="1079408"/>
            <a:ext cx="3549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dirty="0">
                <a:solidFill>
                  <a:srgbClr val="58595B"/>
                </a:solidFill>
                <a:latin typeface="HelveticaNeueLT Std Lt"/>
                <a:cs typeface="HelveticaNeueLT Std Lt"/>
              </a:rPr>
              <a:t>Lame</a:t>
            </a:r>
            <a:r>
              <a:rPr sz="800" b="0" spc="-70" dirty="0">
                <a:solidFill>
                  <a:srgbClr val="58595B"/>
                </a:solidFill>
                <a:latin typeface="HelveticaNeueLT Std Lt"/>
                <a:cs typeface="HelveticaNeueLT Std Lt"/>
              </a:rPr>
              <a:t> </a:t>
            </a:r>
            <a:r>
              <a:rPr sz="800" b="0" dirty="0">
                <a:solidFill>
                  <a:srgbClr val="58595B"/>
                </a:solidFill>
                <a:latin typeface="HelveticaNeueLT Std Lt"/>
                <a:cs typeface="HelveticaNeueLT Std Lt"/>
              </a:rPr>
              <a:t>2</a:t>
            </a:r>
            <a:endParaRPr sz="800">
              <a:latin typeface="HelveticaNeueLT Std Lt"/>
              <a:cs typeface="HelveticaNeueLT Std L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85590" y="1079408"/>
            <a:ext cx="3549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dirty="0">
                <a:solidFill>
                  <a:srgbClr val="58595B"/>
                </a:solidFill>
                <a:latin typeface="HelveticaNeueLT Std Lt"/>
                <a:cs typeface="HelveticaNeueLT Std Lt"/>
              </a:rPr>
              <a:t>Lame</a:t>
            </a:r>
            <a:r>
              <a:rPr sz="800" b="0" spc="-70" dirty="0">
                <a:solidFill>
                  <a:srgbClr val="58595B"/>
                </a:solidFill>
                <a:latin typeface="HelveticaNeueLT Std Lt"/>
                <a:cs typeface="HelveticaNeueLT Std Lt"/>
              </a:rPr>
              <a:t> </a:t>
            </a:r>
            <a:r>
              <a:rPr sz="800" b="0" dirty="0">
                <a:solidFill>
                  <a:srgbClr val="58595B"/>
                </a:solidFill>
                <a:latin typeface="HelveticaNeueLT Std Lt"/>
                <a:cs typeface="HelveticaNeueLT Std Lt"/>
              </a:rPr>
              <a:t>3</a:t>
            </a:r>
            <a:endParaRPr sz="800">
              <a:latin typeface="HelveticaNeueLT Std Lt"/>
              <a:cs typeface="HelveticaNeueLT Std L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53158" y="163199"/>
            <a:ext cx="3123572" cy="3322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808285"/>
                </a:solidFill>
                <a:latin typeface="Gallery"/>
                <a:cs typeface="Gallery"/>
              </a:rPr>
              <a:t>ELEMENT PREMIUM</a:t>
            </a:r>
            <a:r>
              <a:rPr sz="2000" b="1" spc="-95" dirty="0">
                <a:solidFill>
                  <a:srgbClr val="808285"/>
                </a:solidFill>
                <a:latin typeface="Gallery"/>
                <a:cs typeface="Gallery"/>
              </a:rPr>
              <a:t> </a:t>
            </a:r>
            <a:r>
              <a:rPr sz="2000" b="1" dirty="0">
                <a:solidFill>
                  <a:srgbClr val="808285"/>
                </a:solidFill>
                <a:latin typeface="Gallery"/>
                <a:cs typeface="Gallery"/>
              </a:rPr>
              <a:t>3D</a:t>
            </a:r>
            <a:endParaRPr sz="2000" dirty="0">
              <a:latin typeface="Gallery"/>
              <a:cs typeface="Gallery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16126" y="421162"/>
            <a:ext cx="478063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i="0" spc="25" dirty="0" smtClean="0">
                <a:solidFill>
                  <a:srgbClr val="CBA288"/>
                </a:solidFill>
              </a:rPr>
              <a:t>ROMANO BIANCO</a:t>
            </a:r>
            <a:endParaRPr i="0" spc="25" dirty="0">
              <a:solidFill>
                <a:srgbClr val="CBA288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52934" y="450656"/>
            <a:ext cx="76009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19"/>
              </a:lnSpc>
            </a:pPr>
            <a:r>
              <a:rPr lang="fr-FR" sz="800" dirty="0">
                <a:latin typeface="Arial"/>
                <a:cs typeface="Arial"/>
              </a:rPr>
              <a:t>P4401H43</a:t>
            </a:r>
            <a:endParaRPr lang="fr-FR" sz="800" dirty="0" smtClean="0">
              <a:latin typeface="Arial"/>
              <a:cs typeface="Arial"/>
            </a:endParaRPr>
          </a:p>
          <a:p>
            <a:pPr marL="12700">
              <a:lnSpc>
                <a:spcPts val="919"/>
              </a:lnSpc>
            </a:pPr>
            <a:r>
              <a:rPr lang="fr-FR" sz="800" dirty="0">
                <a:latin typeface="Arial"/>
                <a:cs typeface="Arial"/>
              </a:rPr>
              <a:t>3100038199091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14623" y="8568310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97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45376" y="8568310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97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77331" y="852913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10800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80399" y="1225479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10800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94188" y="8568310"/>
            <a:ext cx="0" cy="72390"/>
          </a:xfrm>
          <a:custGeom>
            <a:avLst/>
            <a:gdLst/>
            <a:ahLst/>
            <a:cxnLst/>
            <a:rect l="l" t="t" r="r" b="b"/>
            <a:pathLst>
              <a:path h="72390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92023" y="1139709"/>
            <a:ext cx="0" cy="72390"/>
          </a:xfrm>
          <a:custGeom>
            <a:avLst/>
            <a:gdLst/>
            <a:ahLst/>
            <a:cxnLst/>
            <a:rect l="l" t="t" r="r" b="b"/>
            <a:pathLst>
              <a:path h="72390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14621" y="1139709"/>
            <a:ext cx="0" cy="72390"/>
          </a:xfrm>
          <a:custGeom>
            <a:avLst/>
            <a:gdLst/>
            <a:ahLst/>
            <a:cxnLst/>
            <a:rect l="l" t="t" r="r" b="b"/>
            <a:pathLst>
              <a:path h="72390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65810" y="8568310"/>
            <a:ext cx="0" cy="72390"/>
          </a:xfrm>
          <a:custGeom>
            <a:avLst/>
            <a:gdLst/>
            <a:ahLst/>
            <a:cxnLst/>
            <a:rect l="l" t="t" r="r" b="b"/>
            <a:pathLst>
              <a:path h="72390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69423" y="1139709"/>
            <a:ext cx="0" cy="72390"/>
          </a:xfrm>
          <a:custGeom>
            <a:avLst/>
            <a:gdLst/>
            <a:ahLst/>
            <a:cxnLst/>
            <a:rect l="l" t="t" r="r" b="b"/>
            <a:pathLst>
              <a:path h="72390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46824" y="1139709"/>
            <a:ext cx="0" cy="72390"/>
          </a:xfrm>
          <a:custGeom>
            <a:avLst/>
            <a:gdLst/>
            <a:ahLst/>
            <a:cxnLst/>
            <a:rect l="l" t="t" r="r" b="b"/>
            <a:pathLst>
              <a:path h="72390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200485" y="8531411"/>
            <a:ext cx="4000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58595B"/>
                </a:solidFill>
                <a:latin typeface="Arial"/>
                <a:cs typeface="Arial"/>
              </a:rPr>
              <a:t>500</a:t>
            </a:r>
            <a:r>
              <a:rPr sz="800" spc="-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25" dirty="0">
                <a:solidFill>
                  <a:srgbClr val="58595B"/>
                </a:solidFill>
                <a:latin typeface="Arial"/>
                <a:cs typeface="Arial"/>
              </a:rPr>
              <a:t>mm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580010" y="8531411"/>
            <a:ext cx="4000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58595B"/>
                </a:solidFill>
                <a:latin typeface="Arial"/>
                <a:cs typeface="Arial"/>
              </a:rPr>
              <a:t>500</a:t>
            </a:r>
            <a:r>
              <a:rPr sz="800" spc="-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25" dirty="0">
                <a:solidFill>
                  <a:srgbClr val="58595B"/>
                </a:solidFill>
                <a:latin typeface="Arial"/>
                <a:cs typeface="Arial"/>
              </a:rPr>
              <a:t>mm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92832" y="8770979"/>
            <a:ext cx="5645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58595B"/>
                </a:solidFill>
                <a:latin typeface="Arial"/>
                <a:cs typeface="Arial"/>
              </a:rPr>
              <a:t>1500</a:t>
            </a:r>
            <a:r>
              <a:rPr sz="1000" spc="-6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00" spc="35" dirty="0">
                <a:solidFill>
                  <a:srgbClr val="58595B"/>
                </a:solidFill>
                <a:latin typeface="Arial"/>
                <a:cs typeface="Arial"/>
              </a:rPr>
              <a:t>mm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02104" y="4578242"/>
            <a:ext cx="174625" cy="564515"/>
          </a:xfrm>
          <a:prstGeom prst="rect">
            <a:avLst/>
          </a:prstGeom>
        </p:spPr>
        <p:txBody>
          <a:bodyPr vert="vert270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2600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35" dirty="0">
                <a:solidFill>
                  <a:srgbClr val="231F20"/>
                </a:solidFill>
                <a:latin typeface="Arial"/>
                <a:cs typeface="Arial"/>
              </a:rPr>
              <a:t>mm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959617" y="8531411"/>
            <a:ext cx="4000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58595B"/>
                </a:solidFill>
                <a:latin typeface="Arial"/>
                <a:cs typeface="Arial"/>
              </a:rPr>
              <a:t>500</a:t>
            </a:r>
            <a:r>
              <a:rPr sz="800" spc="-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25" dirty="0">
                <a:solidFill>
                  <a:srgbClr val="58595B"/>
                </a:solidFill>
                <a:latin typeface="Arial"/>
                <a:cs typeface="Arial"/>
              </a:rPr>
              <a:t>mm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784257" y="8748004"/>
            <a:ext cx="3998595" cy="0"/>
          </a:xfrm>
          <a:custGeom>
            <a:avLst/>
            <a:gdLst/>
            <a:ahLst/>
            <a:cxnLst/>
            <a:rect l="l" t="t" r="r" b="b"/>
            <a:pathLst>
              <a:path w="3998595">
                <a:moveTo>
                  <a:pt x="0" y="0"/>
                </a:moveTo>
                <a:lnTo>
                  <a:pt x="3998264" y="0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31600" y="8721308"/>
            <a:ext cx="73660" cy="53975"/>
          </a:xfrm>
          <a:custGeom>
            <a:avLst/>
            <a:gdLst/>
            <a:ahLst/>
            <a:cxnLst/>
            <a:rect l="l" t="t" r="r" b="b"/>
            <a:pathLst>
              <a:path w="73660" h="53975">
                <a:moveTo>
                  <a:pt x="73355" y="0"/>
                </a:moveTo>
                <a:lnTo>
                  <a:pt x="0" y="26695"/>
                </a:lnTo>
                <a:lnTo>
                  <a:pt x="73355" y="53390"/>
                </a:lnTo>
                <a:lnTo>
                  <a:pt x="61710" y="37540"/>
                </a:lnTo>
                <a:lnTo>
                  <a:pt x="57829" y="26695"/>
                </a:lnTo>
                <a:lnTo>
                  <a:pt x="61710" y="15850"/>
                </a:lnTo>
                <a:lnTo>
                  <a:pt x="73355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61820" y="8721308"/>
            <a:ext cx="73660" cy="53975"/>
          </a:xfrm>
          <a:custGeom>
            <a:avLst/>
            <a:gdLst/>
            <a:ahLst/>
            <a:cxnLst/>
            <a:rect l="l" t="t" r="r" b="b"/>
            <a:pathLst>
              <a:path w="73660" h="53975">
                <a:moveTo>
                  <a:pt x="0" y="0"/>
                </a:moveTo>
                <a:lnTo>
                  <a:pt x="11644" y="15850"/>
                </a:lnTo>
                <a:lnTo>
                  <a:pt x="15525" y="26695"/>
                </a:lnTo>
                <a:lnTo>
                  <a:pt x="11644" y="37540"/>
                </a:lnTo>
                <a:lnTo>
                  <a:pt x="0" y="53390"/>
                </a:lnTo>
                <a:lnTo>
                  <a:pt x="73355" y="26695"/>
                </a:lnTo>
                <a:lnTo>
                  <a:pt x="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07708" y="1291370"/>
            <a:ext cx="0" cy="7138034"/>
          </a:xfrm>
          <a:custGeom>
            <a:avLst/>
            <a:gdLst/>
            <a:ahLst/>
            <a:cxnLst/>
            <a:rect l="l" t="t" r="r" b="b"/>
            <a:pathLst>
              <a:path h="7138034">
                <a:moveTo>
                  <a:pt x="0" y="7137882"/>
                </a:moveTo>
                <a:lnTo>
                  <a:pt x="0" y="0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81012" y="8408555"/>
            <a:ext cx="53975" cy="73660"/>
          </a:xfrm>
          <a:custGeom>
            <a:avLst/>
            <a:gdLst/>
            <a:ahLst/>
            <a:cxnLst/>
            <a:rect l="l" t="t" r="r" b="b"/>
            <a:pathLst>
              <a:path w="53975" h="73659">
                <a:moveTo>
                  <a:pt x="0" y="0"/>
                </a:moveTo>
                <a:lnTo>
                  <a:pt x="26695" y="73355"/>
                </a:lnTo>
                <a:lnTo>
                  <a:pt x="47740" y="15525"/>
                </a:lnTo>
                <a:lnTo>
                  <a:pt x="26695" y="15525"/>
                </a:lnTo>
                <a:lnTo>
                  <a:pt x="15850" y="11644"/>
                </a:lnTo>
                <a:lnTo>
                  <a:pt x="0" y="0"/>
                </a:lnTo>
                <a:close/>
              </a:path>
              <a:path w="53975" h="73659">
                <a:moveTo>
                  <a:pt x="53390" y="0"/>
                </a:moveTo>
                <a:lnTo>
                  <a:pt x="37540" y="11644"/>
                </a:lnTo>
                <a:lnTo>
                  <a:pt x="26695" y="15525"/>
                </a:lnTo>
                <a:lnTo>
                  <a:pt x="47740" y="15525"/>
                </a:lnTo>
                <a:lnTo>
                  <a:pt x="5339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81012" y="1238709"/>
            <a:ext cx="53975" cy="73660"/>
          </a:xfrm>
          <a:custGeom>
            <a:avLst/>
            <a:gdLst/>
            <a:ahLst/>
            <a:cxnLst/>
            <a:rect l="l" t="t" r="r" b="b"/>
            <a:pathLst>
              <a:path w="53975" h="73659">
                <a:moveTo>
                  <a:pt x="26695" y="0"/>
                </a:moveTo>
                <a:lnTo>
                  <a:pt x="0" y="73355"/>
                </a:lnTo>
                <a:lnTo>
                  <a:pt x="15850" y="61710"/>
                </a:lnTo>
                <a:lnTo>
                  <a:pt x="26695" y="57829"/>
                </a:lnTo>
                <a:lnTo>
                  <a:pt x="47740" y="57829"/>
                </a:lnTo>
                <a:lnTo>
                  <a:pt x="26695" y="0"/>
                </a:lnTo>
                <a:close/>
              </a:path>
              <a:path w="53975" h="73659">
                <a:moveTo>
                  <a:pt x="47740" y="57829"/>
                </a:moveTo>
                <a:lnTo>
                  <a:pt x="26695" y="57829"/>
                </a:lnTo>
                <a:lnTo>
                  <a:pt x="37540" y="61710"/>
                </a:lnTo>
                <a:lnTo>
                  <a:pt x="53390" y="73355"/>
                </a:lnTo>
                <a:lnTo>
                  <a:pt x="47740" y="5782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 flipV="1">
            <a:off x="1889465" y="9045695"/>
            <a:ext cx="5670654" cy="45719"/>
          </a:xfrm>
          <a:custGeom>
            <a:avLst/>
            <a:gdLst/>
            <a:ahLst/>
            <a:cxnLst/>
            <a:rect l="l" t="t" r="r" b="b"/>
            <a:pathLst>
              <a:path w="5788025">
                <a:moveTo>
                  <a:pt x="0" y="0"/>
                </a:moveTo>
                <a:lnTo>
                  <a:pt x="5787898" y="0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908315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96" y="0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3473" y="9651412"/>
            <a:ext cx="257869" cy="1014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9057" y="9741536"/>
            <a:ext cx="250190" cy="17145"/>
          </a:xfrm>
          <a:custGeom>
            <a:avLst/>
            <a:gdLst/>
            <a:ahLst/>
            <a:cxnLst/>
            <a:rect l="l" t="t" r="r" b="b"/>
            <a:pathLst>
              <a:path w="250190" h="17145">
                <a:moveTo>
                  <a:pt x="249948" y="17043"/>
                </a:moveTo>
                <a:lnTo>
                  <a:pt x="0" y="0"/>
                </a:lnTo>
              </a:path>
            </a:pathLst>
          </a:custGeom>
          <a:ln w="650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5059" y="9559723"/>
            <a:ext cx="329572" cy="2021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4073" y="9491154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5">
                <a:moveTo>
                  <a:pt x="0" y="347319"/>
                </a:moveTo>
                <a:lnTo>
                  <a:pt x="347294" y="347319"/>
                </a:lnTo>
                <a:lnTo>
                  <a:pt x="347294" y="0"/>
                </a:lnTo>
                <a:lnTo>
                  <a:pt x="0" y="0"/>
                </a:lnTo>
                <a:lnTo>
                  <a:pt x="0" y="347319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44952" y="9487979"/>
            <a:ext cx="353745" cy="3536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162800" y="8928204"/>
            <a:ext cx="1703565" cy="52451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900" b="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POUR UNE FINITION</a:t>
            </a:r>
            <a:r>
              <a:rPr sz="900" b="0" spc="-9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 </a:t>
            </a:r>
            <a:r>
              <a:rPr sz="900" b="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RÉUSSIE</a:t>
            </a:r>
            <a:endParaRPr sz="900" dirty="0">
              <a:latin typeface="HelveticaNeueLT Std Lt"/>
              <a:cs typeface="HelveticaNeueLT Std Lt"/>
            </a:endParaRPr>
          </a:p>
          <a:p>
            <a:pPr marL="17780" marR="272415">
              <a:lnSpc>
                <a:spcPct val="100000"/>
              </a:lnSpc>
              <a:spcBef>
                <a:spcPts val="434"/>
              </a:spcBef>
            </a:pPr>
            <a:r>
              <a:rPr sz="800" b="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Finition </a:t>
            </a:r>
            <a:r>
              <a:rPr sz="800" b="0" spc="-5" dirty="0">
                <a:solidFill>
                  <a:srgbClr val="231F20"/>
                </a:solidFill>
                <a:latin typeface="HelveticaNeueLT Std Lt"/>
                <a:cs typeface="HelveticaNeueLT Std Lt"/>
              </a:rPr>
              <a:t>d’Extrêmité</a:t>
            </a:r>
            <a:r>
              <a:rPr sz="800" b="0" spc="-6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 </a:t>
            </a:r>
            <a:r>
              <a:rPr sz="800" b="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Clippable  (FEC)</a:t>
            </a:r>
            <a:endParaRPr sz="800" dirty="0">
              <a:latin typeface="HelveticaNeueLT Std Lt"/>
              <a:cs typeface="HelveticaNeueLT Std Lt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732279" y="9183245"/>
            <a:ext cx="13900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b="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Finition d’Angle</a:t>
            </a:r>
            <a:r>
              <a:rPr sz="800" b="0" spc="-8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 </a:t>
            </a:r>
            <a:r>
              <a:rPr sz="800" b="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Interne/Externe  (AIE)</a:t>
            </a:r>
            <a:endParaRPr sz="800">
              <a:latin typeface="HelveticaNeueLT Std Lt"/>
              <a:cs typeface="HelveticaNeueLT Std Lt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989751" y="3479901"/>
            <a:ext cx="1446099" cy="450764"/>
          </a:xfrm>
          <a:prstGeom prst="rect">
            <a:avLst/>
          </a:prstGeom>
          <a:solidFill>
            <a:srgbClr val="CBA288"/>
          </a:solidFill>
        </p:spPr>
        <p:txBody>
          <a:bodyPr vert="horz" wrap="square" lIns="0" tIns="1905" rIns="0" bIns="0" rtlCol="0">
            <a:spAutoFit/>
          </a:bodyPr>
          <a:lstStyle/>
          <a:p>
            <a:pPr marL="46990">
              <a:lnSpc>
                <a:spcPts val="1380"/>
              </a:lnSpc>
              <a:spcBef>
                <a:spcPts val="15"/>
              </a:spcBef>
            </a:pPr>
            <a:r>
              <a:rPr sz="1300" b="0" spc="-5" dirty="0">
                <a:solidFill>
                  <a:srgbClr val="FFFFFF"/>
                </a:solidFill>
                <a:latin typeface="HelveticaNeueLT Std Lt Cn"/>
                <a:cs typeface="HelveticaNeueLT Std Lt Cn"/>
              </a:rPr>
              <a:t>PACK </a:t>
            </a:r>
            <a:r>
              <a:rPr sz="1300" b="0" spc="5" dirty="0">
                <a:solidFill>
                  <a:srgbClr val="FFFFFF"/>
                </a:solidFill>
                <a:latin typeface="HelveticaNeueLT Std Lt Cn"/>
                <a:cs typeface="HelveticaNeueLT Std Lt Cn"/>
              </a:rPr>
              <a:t>3</a:t>
            </a:r>
            <a:r>
              <a:rPr sz="1300" b="0" spc="-50" dirty="0">
                <a:solidFill>
                  <a:srgbClr val="FFFFFF"/>
                </a:solidFill>
                <a:latin typeface="HelveticaNeueLT Std Lt Cn"/>
                <a:cs typeface="HelveticaNeueLT Std Lt Cn"/>
              </a:rPr>
              <a:t> </a:t>
            </a:r>
            <a:r>
              <a:rPr sz="1300" b="0" spc="10" dirty="0">
                <a:solidFill>
                  <a:srgbClr val="FFFFFF"/>
                </a:solidFill>
                <a:latin typeface="HelveticaNeueLT Std Lt Cn"/>
                <a:cs typeface="HelveticaNeueLT Std Lt Cn"/>
              </a:rPr>
              <a:t>LAMES</a:t>
            </a:r>
            <a:endParaRPr sz="1300" dirty="0">
              <a:latin typeface="HelveticaNeueLT Std Lt Cn"/>
              <a:cs typeface="HelveticaNeueLT Std Lt Cn"/>
            </a:endParaRPr>
          </a:p>
          <a:p>
            <a:pPr marL="46990">
              <a:lnSpc>
                <a:spcPts val="2145"/>
              </a:lnSpc>
            </a:pPr>
            <a:r>
              <a:rPr sz="1950" spc="-114" dirty="0">
                <a:solidFill>
                  <a:srgbClr val="FFFFFF"/>
                </a:solidFill>
                <a:latin typeface="Arial"/>
                <a:cs typeface="Arial"/>
              </a:rPr>
              <a:t>3,9</a:t>
            </a:r>
            <a:r>
              <a:rPr sz="19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spc="-12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25" spc="-187" baseline="314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725" baseline="31400" dirty="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32175" y="7573435"/>
            <a:ext cx="271145" cy="825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350" spc="25" dirty="0">
                <a:solidFill>
                  <a:srgbClr val="231F20"/>
                </a:solidFill>
                <a:latin typeface="Arial"/>
                <a:cs typeface="Arial"/>
              </a:rPr>
              <a:t>GARANTIE</a:t>
            </a:r>
            <a:endParaRPr sz="35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32176" y="7621609"/>
            <a:ext cx="267335" cy="774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300" spc="10" dirty="0">
                <a:solidFill>
                  <a:srgbClr val="231F20"/>
                </a:solidFill>
                <a:latin typeface="Arial"/>
                <a:cs typeface="Arial"/>
              </a:rPr>
              <a:t>GUARANTEE</a:t>
            </a:r>
            <a:endParaRPr sz="3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32474" y="7898498"/>
            <a:ext cx="269240" cy="774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300" spc="45" dirty="0">
                <a:solidFill>
                  <a:srgbClr val="231F20"/>
                </a:solidFill>
                <a:latin typeface="Arial"/>
                <a:cs typeface="Arial"/>
              </a:rPr>
              <a:t>ANS/</a:t>
            </a:r>
            <a:r>
              <a:rPr sz="300" spc="15" dirty="0">
                <a:solidFill>
                  <a:srgbClr val="231F20"/>
                </a:solidFill>
                <a:latin typeface="Arial"/>
                <a:cs typeface="Arial"/>
              </a:rPr>
              <a:t>YEARS</a:t>
            </a:r>
            <a:endParaRPr sz="3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13852" y="7628167"/>
            <a:ext cx="291465" cy="3263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950" b="1" spc="10" dirty="0">
                <a:solidFill>
                  <a:srgbClr val="231F20"/>
                </a:solidFill>
                <a:latin typeface="HelveticaNeueLT Std"/>
                <a:cs typeface="HelveticaNeueLT Std"/>
              </a:rPr>
              <a:t>10</a:t>
            </a:r>
            <a:endParaRPr sz="1950">
              <a:latin typeface="HelveticaNeueLT Std"/>
              <a:cs typeface="HelveticaNeueLT Std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182410" y="7576820"/>
            <a:ext cx="355600" cy="401320"/>
          </a:xfrm>
          <a:custGeom>
            <a:avLst/>
            <a:gdLst/>
            <a:ahLst/>
            <a:cxnLst/>
            <a:rect l="l" t="t" r="r" b="b"/>
            <a:pathLst>
              <a:path w="355600" h="401320">
                <a:moveTo>
                  <a:pt x="0" y="400748"/>
                </a:moveTo>
                <a:lnTo>
                  <a:pt x="355168" y="400748"/>
                </a:lnTo>
                <a:lnTo>
                  <a:pt x="355168" y="0"/>
                </a:lnTo>
                <a:lnTo>
                  <a:pt x="0" y="0"/>
                </a:lnTo>
                <a:lnTo>
                  <a:pt x="0" y="400748"/>
                </a:lnTo>
                <a:close/>
              </a:path>
            </a:pathLst>
          </a:custGeom>
          <a:ln w="482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08290" y="7300806"/>
            <a:ext cx="118351" cy="2153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93355" y="7300810"/>
            <a:ext cx="118351" cy="2153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5997867" y="1279664"/>
            <a:ext cx="372110" cy="18224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L="55244">
              <a:lnSpc>
                <a:spcPts val="1385"/>
              </a:lnSpc>
            </a:pPr>
            <a:r>
              <a:rPr sz="1200" dirty="0">
                <a:solidFill>
                  <a:srgbClr val="FFFFFF"/>
                </a:solidFill>
                <a:latin typeface="HelveticaNeueLT Std"/>
                <a:cs typeface="HelveticaNeueLT Std"/>
              </a:rPr>
              <a:t>6</a:t>
            </a:r>
            <a:r>
              <a:rPr sz="1200" spc="-175" dirty="0">
                <a:solidFill>
                  <a:srgbClr val="FFFFFF"/>
                </a:solidFill>
                <a:latin typeface="HelveticaNeueLT Std"/>
                <a:cs typeface="HelveticaNeueLT Std"/>
              </a:rPr>
              <a:t> </a:t>
            </a:r>
            <a:r>
              <a:rPr sz="700" dirty="0">
                <a:solidFill>
                  <a:srgbClr val="FFFFFF"/>
                </a:solidFill>
                <a:latin typeface="HelveticaNeueLT Std"/>
                <a:cs typeface="HelveticaNeueLT Std"/>
              </a:rPr>
              <a:t>mm</a:t>
            </a:r>
            <a:endParaRPr sz="700">
              <a:latin typeface="HelveticaNeueLT Std"/>
              <a:cs typeface="HelveticaNeueLT Std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6137592" y="1225479"/>
            <a:ext cx="92710" cy="46355"/>
          </a:xfrm>
          <a:custGeom>
            <a:avLst/>
            <a:gdLst/>
            <a:ahLst/>
            <a:cxnLst/>
            <a:rect l="l" t="t" r="r" b="b"/>
            <a:pathLst>
              <a:path w="92710" h="46355">
                <a:moveTo>
                  <a:pt x="92468" y="0"/>
                </a:moveTo>
                <a:lnTo>
                  <a:pt x="0" y="0"/>
                </a:lnTo>
                <a:lnTo>
                  <a:pt x="46240" y="46240"/>
                </a:lnTo>
                <a:lnTo>
                  <a:pt x="9246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137595" y="1469710"/>
            <a:ext cx="92710" cy="46355"/>
          </a:xfrm>
          <a:custGeom>
            <a:avLst/>
            <a:gdLst/>
            <a:ahLst/>
            <a:cxnLst/>
            <a:rect l="l" t="t" r="r" b="b"/>
            <a:pathLst>
              <a:path w="92710" h="46355">
                <a:moveTo>
                  <a:pt x="46228" y="0"/>
                </a:moveTo>
                <a:lnTo>
                  <a:pt x="0" y="46240"/>
                </a:lnTo>
                <a:lnTo>
                  <a:pt x="92468" y="46240"/>
                </a:lnTo>
                <a:lnTo>
                  <a:pt x="4622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728890" y="4593207"/>
            <a:ext cx="158750" cy="402590"/>
          </a:xfrm>
          <a:custGeom>
            <a:avLst/>
            <a:gdLst/>
            <a:ahLst/>
            <a:cxnLst/>
            <a:rect l="l" t="t" r="r" b="b"/>
            <a:pathLst>
              <a:path w="158750" h="402589">
                <a:moveTo>
                  <a:pt x="0" y="402513"/>
                </a:moveTo>
                <a:lnTo>
                  <a:pt x="158280" y="402513"/>
                </a:lnTo>
                <a:lnTo>
                  <a:pt x="158280" y="0"/>
                </a:lnTo>
                <a:lnTo>
                  <a:pt x="0" y="0"/>
                </a:lnTo>
                <a:lnTo>
                  <a:pt x="0" y="402513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900555" y="4593207"/>
            <a:ext cx="158750" cy="402590"/>
          </a:xfrm>
          <a:custGeom>
            <a:avLst/>
            <a:gdLst/>
            <a:ahLst/>
            <a:cxnLst/>
            <a:rect l="l" t="t" r="r" b="b"/>
            <a:pathLst>
              <a:path w="158750" h="402589">
                <a:moveTo>
                  <a:pt x="0" y="402513"/>
                </a:moveTo>
                <a:lnTo>
                  <a:pt x="158280" y="402513"/>
                </a:lnTo>
                <a:lnTo>
                  <a:pt x="158280" y="0"/>
                </a:lnTo>
                <a:lnTo>
                  <a:pt x="0" y="0"/>
                </a:lnTo>
                <a:lnTo>
                  <a:pt x="0" y="402513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074749" y="4593207"/>
            <a:ext cx="158750" cy="402590"/>
          </a:xfrm>
          <a:custGeom>
            <a:avLst/>
            <a:gdLst/>
            <a:ahLst/>
            <a:cxnLst/>
            <a:rect l="l" t="t" r="r" b="b"/>
            <a:pathLst>
              <a:path w="158750" h="402589">
                <a:moveTo>
                  <a:pt x="0" y="402513"/>
                </a:moveTo>
                <a:lnTo>
                  <a:pt x="158280" y="402513"/>
                </a:lnTo>
                <a:lnTo>
                  <a:pt x="158280" y="0"/>
                </a:lnTo>
                <a:lnTo>
                  <a:pt x="0" y="0"/>
                </a:lnTo>
                <a:lnTo>
                  <a:pt x="0" y="402513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5952816" y="4607199"/>
            <a:ext cx="749825" cy="26674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280"/>
              </a:spcBef>
            </a:pPr>
            <a:r>
              <a:rPr sz="1050" dirty="0" smtClean="0">
                <a:solidFill>
                  <a:srgbClr val="CBA288"/>
                </a:solidFill>
                <a:latin typeface="Arial"/>
                <a:cs typeface="Arial"/>
              </a:rPr>
              <a:t>POSE</a:t>
            </a:r>
            <a:r>
              <a:rPr lang="fr-FR" sz="1050" dirty="0" smtClean="0">
                <a:solidFill>
                  <a:srgbClr val="CBA288"/>
                </a:solidFill>
                <a:latin typeface="Arial"/>
                <a:cs typeface="Arial"/>
              </a:rPr>
              <a:t> CONTINUE</a:t>
            </a:r>
            <a:endParaRPr sz="1050" dirty="0">
              <a:solidFill>
                <a:srgbClr val="CBA288"/>
              </a:solidFill>
              <a:latin typeface="Arial"/>
              <a:cs typeface="Arial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179997" y="8006397"/>
            <a:ext cx="746810" cy="81741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100756" y="5512831"/>
            <a:ext cx="99060" cy="76835"/>
          </a:xfrm>
          <a:custGeom>
            <a:avLst/>
            <a:gdLst/>
            <a:ahLst/>
            <a:cxnLst/>
            <a:rect l="l" t="t" r="r" b="b"/>
            <a:pathLst>
              <a:path w="99060" h="76834">
                <a:moveTo>
                  <a:pt x="80429" y="0"/>
                </a:moveTo>
                <a:lnTo>
                  <a:pt x="0" y="40716"/>
                </a:lnTo>
                <a:lnTo>
                  <a:pt x="18148" y="76568"/>
                </a:lnTo>
                <a:lnTo>
                  <a:pt x="98577" y="35852"/>
                </a:lnTo>
                <a:lnTo>
                  <a:pt x="8042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266300" y="5444724"/>
            <a:ext cx="115100" cy="897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276595" y="5626098"/>
            <a:ext cx="94615" cy="210820"/>
          </a:xfrm>
          <a:custGeom>
            <a:avLst/>
            <a:gdLst/>
            <a:ahLst/>
            <a:cxnLst/>
            <a:rect l="l" t="t" r="r" b="b"/>
            <a:pathLst>
              <a:path w="94614" h="210820">
                <a:moveTo>
                  <a:pt x="94513" y="0"/>
                </a:moveTo>
                <a:lnTo>
                  <a:pt x="0" y="0"/>
                </a:lnTo>
                <a:lnTo>
                  <a:pt x="47256" y="210210"/>
                </a:lnTo>
                <a:lnTo>
                  <a:pt x="9451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448906" y="5512831"/>
            <a:ext cx="99060" cy="76835"/>
          </a:xfrm>
          <a:custGeom>
            <a:avLst/>
            <a:gdLst/>
            <a:ahLst/>
            <a:cxnLst/>
            <a:rect l="l" t="t" r="r" b="b"/>
            <a:pathLst>
              <a:path w="99059" h="76834">
                <a:moveTo>
                  <a:pt x="18148" y="0"/>
                </a:moveTo>
                <a:lnTo>
                  <a:pt x="0" y="35852"/>
                </a:lnTo>
                <a:lnTo>
                  <a:pt x="80429" y="76568"/>
                </a:lnTo>
                <a:lnTo>
                  <a:pt x="98577" y="40716"/>
                </a:lnTo>
                <a:lnTo>
                  <a:pt x="1814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988663" y="5554315"/>
            <a:ext cx="673735" cy="536575"/>
          </a:xfrm>
          <a:custGeom>
            <a:avLst/>
            <a:gdLst/>
            <a:ahLst/>
            <a:cxnLst/>
            <a:rect l="l" t="t" r="r" b="b"/>
            <a:pathLst>
              <a:path w="673734" h="536575">
                <a:moveTo>
                  <a:pt x="494080" y="41021"/>
                </a:moveTo>
                <a:lnTo>
                  <a:pt x="336791" y="41021"/>
                </a:lnTo>
                <a:lnTo>
                  <a:pt x="384704" y="45042"/>
                </a:lnTo>
                <a:lnTo>
                  <a:pt x="430179" y="56686"/>
                </a:lnTo>
                <a:lnTo>
                  <a:pt x="472602" y="75319"/>
                </a:lnTo>
                <a:lnTo>
                  <a:pt x="511359" y="100309"/>
                </a:lnTo>
                <a:lnTo>
                  <a:pt x="545838" y="131025"/>
                </a:lnTo>
                <a:lnTo>
                  <a:pt x="575424" y="166835"/>
                </a:lnTo>
                <a:lnTo>
                  <a:pt x="599504" y="207105"/>
                </a:lnTo>
                <a:lnTo>
                  <a:pt x="617464" y="251204"/>
                </a:lnTo>
                <a:lnTo>
                  <a:pt x="628692" y="298500"/>
                </a:lnTo>
                <a:lnTo>
                  <a:pt x="632574" y="348361"/>
                </a:lnTo>
                <a:lnTo>
                  <a:pt x="632000" y="368617"/>
                </a:lnTo>
                <a:lnTo>
                  <a:pt x="625890" y="413007"/>
                </a:lnTo>
                <a:lnTo>
                  <a:pt x="608146" y="471994"/>
                </a:lnTo>
                <a:lnTo>
                  <a:pt x="572668" y="536041"/>
                </a:lnTo>
                <a:lnTo>
                  <a:pt x="620623" y="536041"/>
                </a:lnTo>
                <a:lnTo>
                  <a:pt x="652115" y="468072"/>
                </a:lnTo>
                <a:lnTo>
                  <a:pt x="667753" y="407941"/>
                </a:lnTo>
                <a:lnTo>
                  <a:pt x="673065" y="364771"/>
                </a:lnTo>
                <a:lnTo>
                  <a:pt x="673582" y="347687"/>
                </a:lnTo>
                <a:lnTo>
                  <a:pt x="670502" y="300575"/>
                </a:lnTo>
                <a:lnTo>
                  <a:pt x="661531" y="255368"/>
                </a:lnTo>
                <a:lnTo>
                  <a:pt x="647074" y="212485"/>
                </a:lnTo>
                <a:lnTo>
                  <a:pt x="627535" y="172343"/>
                </a:lnTo>
                <a:lnTo>
                  <a:pt x="603319" y="135360"/>
                </a:lnTo>
                <a:lnTo>
                  <a:pt x="574828" y="101954"/>
                </a:lnTo>
                <a:lnTo>
                  <a:pt x="542469" y="72541"/>
                </a:lnTo>
                <a:lnTo>
                  <a:pt x="506646" y="47539"/>
                </a:lnTo>
                <a:lnTo>
                  <a:pt x="494080" y="41021"/>
                </a:lnTo>
                <a:close/>
              </a:path>
              <a:path w="673734" h="536575">
                <a:moveTo>
                  <a:pt x="336791" y="0"/>
                </a:moveTo>
                <a:lnTo>
                  <a:pt x="291154" y="3180"/>
                </a:lnTo>
                <a:lnTo>
                  <a:pt x="247364" y="12441"/>
                </a:lnTo>
                <a:lnTo>
                  <a:pt x="205825" y="27367"/>
                </a:lnTo>
                <a:lnTo>
                  <a:pt x="166941" y="47539"/>
                </a:lnTo>
                <a:lnTo>
                  <a:pt x="131118" y="72541"/>
                </a:lnTo>
                <a:lnTo>
                  <a:pt x="98758" y="101954"/>
                </a:lnTo>
                <a:lnTo>
                  <a:pt x="70267" y="135360"/>
                </a:lnTo>
                <a:lnTo>
                  <a:pt x="46049" y="172343"/>
                </a:lnTo>
                <a:lnTo>
                  <a:pt x="26509" y="212485"/>
                </a:lnTo>
                <a:lnTo>
                  <a:pt x="12051" y="255368"/>
                </a:lnTo>
                <a:lnTo>
                  <a:pt x="3080" y="300575"/>
                </a:lnTo>
                <a:lnTo>
                  <a:pt x="0" y="347687"/>
                </a:lnTo>
                <a:lnTo>
                  <a:pt x="41021" y="347687"/>
                </a:lnTo>
                <a:lnTo>
                  <a:pt x="44899" y="298009"/>
                </a:lnTo>
                <a:lnTo>
                  <a:pt x="56124" y="250859"/>
                </a:lnTo>
                <a:lnTo>
                  <a:pt x="74082" y="206874"/>
                </a:lnTo>
                <a:lnTo>
                  <a:pt x="98161" y="166689"/>
                </a:lnTo>
                <a:lnTo>
                  <a:pt x="127746" y="130941"/>
                </a:lnTo>
                <a:lnTo>
                  <a:pt x="162223" y="100266"/>
                </a:lnTo>
                <a:lnTo>
                  <a:pt x="200980" y="75301"/>
                </a:lnTo>
                <a:lnTo>
                  <a:pt x="243403" y="56680"/>
                </a:lnTo>
                <a:lnTo>
                  <a:pt x="288878" y="45041"/>
                </a:lnTo>
                <a:lnTo>
                  <a:pt x="336791" y="41021"/>
                </a:lnTo>
                <a:lnTo>
                  <a:pt x="494080" y="41021"/>
                </a:lnTo>
                <a:lnTo>
                  <a:pt x="467762" y="27367"/>
                </a:lnTo>
                <a:lnTo>
                  <a:pt x="426222" y="12441"/>
                </a:lnTo>
                <a:lnTo>
                  <a:pt x="382430" y="3180"/>
                </a:lnTo>
                <a:lnTo>
                  <a:pt x="33679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988684" y="5554319"/>
            <a:ext cx="673735" cy="401320"/>
          </a:xfrm>
          <a:custGeom>
            <a:avLst/>
            <a:gdLst/>
            <a:ahLst/>
            <a:cxnLst/>
            <a:rect l="l" t="t" r="r" b="b"/>
            <a:pathLst>
              <a:path w="673734" h="401320">
                <a:moveTo>
                  <a:pt x="336791" y="0"/>
                </a:moveTo>
                <a:lnTo>
                  <a:pt x="291152" y="3179"/>
                </a:lnTo>
                <a:lnTo>
                  <a:pt x="247360" y="12440"/>
                </a:lnTo>
                <a:lnTo>
                  <a:pt x="205820" y="27365"/>
                </a:lnTo>
                <a:lnTo>
                  <a:pt x="166936" y="47537"/>
                </a:lnTo>
                <a:lnTo>
                  <a:pt x="131112" y="72537"/>
                </a:lnTo>
                <a:lnTo>
                  <a:pt x="98753" y="101949"/>
                </a:lnTo>
                <a:lnTo>
                  <a:pt x="70263" y="135355"/>
                </a:lnTo>
                <a:lnTo>
                  <a:pt x="46046" y="172338"/>
                </a:lnTo>
                <a:lnTo>
                  <a:pt x="26507" y="212480"/>
                </a:lnTo>
                <a:lnTo>
                  <a:pt x="12050" y="255364"/>
                </a:lnTo>
                <a:lnTo>
                  <a:pt x="3080" y="300572"/>
                </a:lnTo>
                <a:lnTo>
                  <a:pt x="0" y="347687"/>
                </a:lnTo>
                <a:lnTo>
                  <a:pt x="75" y="353744"/>
                </a:lnTo>
                <a:lnTo>
                  <a:pt x="419" y="362799"/>
                </a:lnTo>
                <a:lnTo>
                  <a:pt x="1796" y="379557"/>
                </a:lnTo>
                <a:lnTo>
                  <a:pt x="4686" y="401180"/>
                </a:lnTo>
                <a:lnTo>
                  <a:pt x="45542" y="401180"/>
                </a:lnTo>
                <a:lnTo>
                  <a:pt x="42742" y="381002"/>
                </a:lnTo>
                <a:lnTo>
                  <a:pt x="41394" y="364907"/>
                </a:lnTo>
                <a:lnTo>
                  <a:pt x="40986" y="353744"/>
                </a:lnTo>
                <a:lnTo>
                  <a:pt x="41060" y="347687"/>
                </a:lnTo>
                <a:lnTo>
                  <a:pt x="44889" y="298500"/>
                </a:lnTo>
                <a:lnTo>
                  <a:pt x="56117" y="251204"/>
                </a:lnTo>
                <a:lnTo>
                  <a:pt x="74078" y="207105"/>
                </a:lnTo>
                <a:lnTo>
                  <a:pt x="98158" y="166835"/>
                </a:lnTo>
                <a:lnTo>
                  <a:pt x="127744" y="131025"/>
                </a:lnTo>
                <a:lnTo>
                  <a:pt x="162289" y="100266"/>
                </a:lnTo>
                <a:lnTo>
                  <a:pt x="201021" y="75301"/>
                </a:lnTo>
                <a:lnTo>
                  <a:pt x="243424" y="56680"/>
                </a:lnTo>
                <a:lnTo>
                  <a:pt x="288886" y="45041"/>
                </a:lnTo>
                <a:lnTo>
                  <a:pt x="336791" y="41021"/>
                </a:lnTo>
                <a:lnTo>
                  <a:pt x="494079" y="41021"/>
                </a:lnTo>
                <a:lnTo>
                  <a:pt x="467756" y="27365"/>
                </a:lnTo>
                <a:lnTo>
                  <a:pt x="426217" y="12440"/>
                </a:lnTo>
                <a:lnTo>
                  <a:pt x="382427" y="3179"/>
                </a:lnTo>
                <a:lnTo>
                  <a:pt x="336791" y="0"/>
                </a:lnTo>
                <a:close/>
              </a:path>
              <a:path w="673734" h="401320">
                <a:moveTo>
                  <a:pt x="494079" y="41021"/>
                </a:moveTo>
                <a:lnTo>
                  <a:pt x="336791" y="41021"/>
                </a:lnTo>
                <a:lnTo>
                  <a:pt x="384707" y="45042"/>
                </a:lnTo>
                <a:lnTo>
                  <a:pt x="430191" y="56686"/>
                </a:lnTo>
                <a:lnTo>
                  <a:pt x="472630" y="75319"/>
                </a:lnTo>
                <a:lnTo>
                  <a:pt x="511407" y="100309"/>
                </a:lnTo>
                <a:lnTo>
                  <a:pt x="545836" y="130941"/>
                </a:lnTo>
                <a:lnTo>
                  <a:pt x="575421" y="166689"/>
                </a:lnTo>
                <a:lnTo>
                  <a:pt x="599499" y="206874"/>
                </a:lnTo>
                <a:lnTo>
                  <a:pt x="617458" y="250859"/>
                </a:lnTo>
                <a:lnTo>
                  <a:pt x="628683" y="298009"/>
                </a:lnTo>
                <a:lnTo>
                  <a:pt x="632561" y="347687"/>
                </a:lnTo>
                <a:lnTo>
                  <a:pt x="673582" y="347687"/>
                </a:lnTo>
                <a:lnTo>
                  <a:pt x="670502" y="300572"/>
                </a:lnTo>
                <a:lnTo>
                  <a:pt x="661530" y="255364"/>
                </a:lnTo>
                <a:lnTo>
                  <a:pt x="647072" y="212480"/>
                </a:lnTo>
                <a:lnTo>
                  <a:pt x="627532" y="172338"/>
                </a:lnTo>
                <a:lnTo>
                  <a:pt x="603315" y="135355"/>
                </a:lnTo>
                <a:lnTo>
                  <a:pt x="574824" y="101949"/>
                </a:lnTo>
                <a:lnTo>
                  <a:pt x="542464" y="72537"/>
                </a:lnTo>
                <a:lnTo>
                  <a:pt x="506640" y="47537"/>
                </a:lnTo>
                <a:lnTo>
                  <a:pt x="494079" y="4102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168651" y="6553521"/>
            <a:ext cx="394970" cy="720725"/>
          </a:xfrm>
          <a:custGeom>
            <a:avLst/>
            <a:gdLst/>
            <a:ahLst/>
            <a:cxnLst/>
            <a:rect l="l" t="t" r="r" b="b"/>
            <a:pathLst>
              <a:path w="394970" h="720725">
                <a:moveTo>
                  <a:pt x="204208" y="54711"/>
                </a:moveTo>
                <a:lnTo>
                  <a:pt x="161150" y="54711"/>
                </a:lnTo>
                <a:lnTo>
                  <a:pt x="311823" y="380326"/>
                </a:lnTo>
                <a:lnTo>
                  <a:pt x="334259" y="433658"/>
                </a:lnTo>
                <a:lnTo>
                  <a:pt x="348781" y="484636"/>
                </a:lnTo>
                <a:lnTo>
                  <a:pt x="355361" y="532760"/>
                </a:lnTo>
                <a:lnTo>
                  <a:pt x="353972" y="577532"/>
                </a:lnTo>
                <a:lnTo>
                  <a:pt x="344587" y="618454"/>
                </a:lnTo>
                <a:lnTo>
                  <a:pt x="327177" y="655027"/>
                </a:lnTo>
                <a:lnTo>
                  <a:pt x="325615" y="657542"/>
                </a:lnTo>
                <a:lnTo>
                  <a:pt x="322237" y="662343"/>
                </a:lnTo>
                <a:lnTo>
                  <a:pt x="322237" y="720356"/>
                </a:lnTo>
                <a:lnTo>
                  <a:pt x="352026" y="687949"/>
                </a:lnTo>
                <a:lnTo>
                  <a:pt x="372962" y="652472"/>
                </a:lnTo>
                <a:lnTo>
                  <a:pt x="382701" y="627773"/>
                </a:lnTo>
                <a:lnTo>
                  <a:pt x="382485" y="627773"/>
                </a:lnTo>
                <a:lnTo>
                  <a:pt x="391587" y="589344"/>
                </a:lnTo>
                <a:lnTo>
                  <a:pt x="394660" y="548266"/>
                </a:lnTo>
                <a:lnTo>
                  <a:pt x="391717" y="504850"/>
                </a:lnTo>
                <a:lnTo>
                  <a:pt x="382774" y="459406"/>
                </a:lnTo>
                <a:lnTo>
                  <a:pt x="367847" y="412245"/>
                </a:lnTo>
                <a:lnTo>
                  <a:pt x="346951" y="363677"/>
                </a:lnTo>
                <a:lnTo>
                  <a:pt x="244436" y="142125"/>
                </a:lnTo>
                <a:lnTo>
                  <a:pt x="244665" y="142125"/>
                </a:lnTo>
                <a:lnTo>
                  <a:pt x="204208" y="54711"/>
                </a:lnTo>
                <a:close/>
              </a:path>
              <a:path w="394970" h="720725">
                <a:moveTo>
                  <a:pt x="143395" y="38"/>
                </a:moveTo>
                <a:lnTo>
                  <a:pt x="77635" y="142125"/>
                </a:lnTo>
                <a:lnTo>
                  <a:pt x="77876" y="142125"/>
                </a:lnTo>
                <a:lnTo>
                  <a:pt x="0" y="310426"/>
                </a:lnTo>
                <a:lnTo>
                  <a:pt x="42824" y="310426"/>
                </a:lnTo>
                <a:lnTo>
                  <a:pt x="161150" y="54711"/>
                </a:lnTo>
                <a:lnTo>
                  <a:pt x="204208" y="54711"/>
                </a:lnTo>
                <a:lnTo>
                  <a:pt x="178940" y="114"/>
                </a:lnTo>
                <a:lnTo>
                  <a:pt x="143586" y="114"/>
                </a:lnTo>
                <a:lnTo>
                  <a:pt x="143395" y="38"/>
                </a:lnTo>
                <a:close/>
              </a:path>
              <a:path w="394970" h="720725">
                <a:moveTo>
                  <a:pt x="178701" y="76"/>
                </a:moveTo>
                <a:lnTo>
                  <a:pt x="143605" y="76"/>
                </a:lnTo>
                <a:lnTo>
                  <a:pt x="178727" y="114"/>
                </a:lnTo>
                <a:close/>
              </a:path>
              <a:path w="394970" h="720725">
                <a:moveTo>
                  <a:pt x="178904" y="38"/>
                </a:moveTo>
                <a:lnTo>
                  <a:pt x="178727" y="114"/>
                </a:lnTo>
                <a:lnTo>
                  <a:pt x="178940" y="114"/>
                </a:lnTo>
                <a:close/>
              </a:path>
              <a:path w="394970" h="720725">
                <a:moveTo>
                  <a:pt x="143624" y="38"/>
                </a:moveTo>
                <a:close/>
              </a:path>
              <a:path w="394970" h="720725">
                <a:moveTo>
                  <a:pt x="178587" y="0"/>
                </a:moveTo>
                <a:lnTo>
                  <a:pt x="143725" y="0"/>
                </a:lnTo>
                <a:lnTo>
                  <a:pt x="178587" y="76"/>
                </a:lnTo>
                <a:close/>
              </a:path>
              <a:path w="394970" h="720725">
                <a:moveTo>
                  <a:pt x="178676" y="38"/>
                </a:moveTo>
                <a:close/>
              </a:path>
            </a:pathLst>
          </a:custGeom>
          <a:solidFill>
            <a:srgbClr val="1415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96756" y="6553522"/>
            <a:ext cx="394335" cy="581660"/>
          </a:xfrm>
          <a:custGeom>
            <a:avLst/>
            <a:gdLst/>
            <a:ahLst/>
            <a:cxnLst/>
            <a:rect l="l" t="t" r="r" b="b"/>
            <a:pathLst>
              <a:path w="394335" h="581659">
                <a:moveTo>
                  <a:pt x="215234" y="38"/>
                </a:moveTo>
                <a:lnTo>
                  <a:pt x="149473" y="142125"/>
                </a:lnTo>
                <a:lnTo>
                  <a:pt x="149702" y="142125"/>
                </a:lnTo>
                <a:lnTo>
                  <a:pt x="47188" y="363677"/>
                </a:lnTo>
                <a:lnTo>
                  <a:pt x="22846" y="421765"/>
                </a:lnTo>
                <a:lnTo>
                  <a:pt x="7113" y="477735"/>
                </a:lnTo>
                <a:lnTo>
                  <a:pt x="0" y="531058"/>
                </a:lnTo>
                <a:lnTo>
                  <a:pt x="1518" y="581202"/>
                </a:lnTo>
                <a:lnTo>
                  <a:pt x="40698" y="581202"/>
                </a:lnTo>
                <a:lnTo>
                  <a:pt x="38658" y="535744"/>
                </a:lnTo>
                <a:lnTo>
                  <a:pt x="44929" y="486760"/>
                </a:lnTo>
                <a:lnTo>
                  <a:pt x="59488" y="434779"/>
                </a:lnTo>
                <a:lnTo>
                  <a:pt x="82316" y="380326"/>
                </a:lnTo>
                <a:lnTo>
                  <a:pt x="232976" y="54711"/>
                </a:lnTo>
                <a:lnTo>
                  <a:pt x="276034" y="54711"/>
                </a:lnTo>
                <a:lnTo>
                  <a:pt x="250766" y="114"/>
                </a:lnTo>
                <a:lnTo>
                  <a:pt x="215412" y="114"/>
                </a:lnTo>
                <a:lnTo>
                  <a:pt x="215234" y="38"/>
                </a:lnTo>
                <a:close/>
              </a:path>
              <a:path w="394335" h="581659">
                <a:moveTo>
                  <a:pt x="276034" y="54711"/>
                </a:moveTo>
                <a:lnTo>
                  <a:pt x="232976" y="54711"/>
                </a:lnTo>
                <a:lnTo>
                  <a:pt x="351302" y="310426"/>
                </a:lnTo>
                <a:lnTo>
                  <a:pt x="394139" y="310426"/>
                </a:lnTo>
                <a:lnTo>
                  <a:pt x="316262" y="142125"/>
                </a:lnTo>
                <a:lnTo>
                  <a:pt x="316491" y="142125"/>
                </a:lnTo>
                <a:lnTo>
                  <a:pt x="276034" y="54711"/>
                </a:lnTo>
                <a:close/>
              </a:path>
              <a:path w="394335" h="581659">
                <a:moveTo>
                  <a:pt x="250534" y="76"/>
                </a:moveTo>
                <a:lnTo>
                  <a:pt x="215431" y="76"/>
                </a:lnTo>
                <a:lnTo>
                  <a:pt x="250553" y="114"/>
                </a:lnTo>
                <a:close/>
              </a:path>
              <a:path w="394335" h="581659">
                <a:moveTo>
                  <a:pt x="250730" y="38"/>
                </a:moveTo>
                <a:lnTo>
                  <a:pt x="250553" y="114"/>
                </a:lnTo>
                <a:lnTo>
                  <a:pt x="250766" y="114"/>
                </a:lnTo>
                <a:close/>
              </a:path>
              <a:path w="394335" h="581659">
                <a:moveTo>
                  <a:pt x="215450" y="38"/>
                </a:moveTo>
                <a:close/>
              </a:path>
              <a:path w="394335" h="581659">
                <a:moveTo>
                  <a:pt x="250413" y="0"/>
                </a:moveTo>
                <a:lnTo>
                  <a:pt x="215551" y="0"/>
                </a:lnTo>
                <a:lnTo>
                  <a:pt x="250413" y="76"/>
                </a:lnTo>
                <a:close/>
              </a:path>
              <a:path w="394335" h="581659">
                <a:moveTo>
                  <a:pt x="250515" y="38"/>
                </a:moveTo>
                <a:close/>
              </a:path>
            </a:pathLst>
          </a:custGeom>
          <a:solidFill>
            <a:srgbClr val="1415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29"/>
          <p:cNvSpPr/>
          <p:nvPr/>
        </p:nvSpPr>
        <p:spPr>
          <a:xfrm>
            <a:off x="6718335" y="4513126"/>
            <a:ext cx="495934" cy="0"/>
          </a:xfrm>
          <a:custGeom>
            <a:avLst/>
            <a:gdLst/>
            <a:ahLst/>
            <a:cxnLst/>
            <a:rect l="l" t="t" r="r" b="b"/>
            <a:pathLst>
              <a:path w="495934">
                <a:moveTo>
                  <a:pt x="0" y="0"/>
                </a:moveTo>
                <a:lnTo>
                  <a:pt x="495769" y="0"/>
                </a:lnTo>
              </a:path>
            </a:pathLst>
          </a:custGeom>
          <a:ln w="6096">
            <a:solidFill>
              <a:srgbClr val="231F2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30"/>
          <p:cNvSpPr/>
          <p:nvPr/>
        </p:nvSpPr>
        <p:spPr>
          <a:xfrm>
            <a:off x="7198627" y="4498732"/>
            <a:ext cx="15875" cy="29209"/>
          </a:xfrm>
          <a:custGeom>
            <a:avLst/>
            <a:gdLst/>
            <a:ahLst/>
            <a:cxnLst/>
            <a:rect l="l" t="t" r="r" b="b"/>
            <a:pathLst>
              <a:path w="15875" h="29210">
                <a:moveTo>
                  <a:pt x="0" y="0"/>
                </a:moveTo>
                <a:lnTo>
                  <a:pt x="15481" y="14389"/>
                </a:lnTo>
                <a:lnTo>
                  <a:pt x="0" y="28790"/>
                </a:lnTo>
              </a:path>
            </a:pathLst>
          </a:custGeom>
          <a:ln w="609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99"/>
          <p:cNvSpPr/>
          <p:nvPr/>
        </p:nvSpPr>
        <p:spPr>
          <a:xfrm>
            <a:off x="3249627" y="9484804"/>
            <a:ext cx="353695" cy="353695"/>
          </a:xfrm>
          <a:custGeom>
            <a:avLst/>
            <a:gdLst/>
            <a:ahLst/>
            <a:cxnLst/>
            <a:rect l="l" t="t" r="r" b="b"/>
            <a:pathLst>
              <a:path w="353695" h="353695">
                <a:moveTo>
                  <a:pt x="0" y="353669"/>
                </a:moveTo>
                <a:lnTo>
                  <a:pt x="353644" y="353669"/>
                </a:lnTo>
                <a:lnTo>
                  <a:pt x="353644" y="0"/>
                </a:lnTo>
                <a:lnTo>
                  <a:pt x="0" y="0"/>
                </a:lnTo>
                <a:lnTo>
                  <a:pt x="0" y="353669"/>
                </a:lnTo>
                <a:close/>
              </a:path>
            </a:pathLst>
          </a:custGeom>
          <a:ln w="6350">
            <a:solidFill>
              <a:srgbClr val="1718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01"/>
          <p:cNvSpPr txBox="1"/>
          <p:nvPr/>
        </p:nvSpPr>
        <p:spPr>
          <a:xfrm>
            <a:off x="3138364" y="9857692"/>
            <a:ext cx="576580" cy="327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171817"/>
                </a:solidFill>
                <a:latin typeface="HelveticaNeueLTPro-Md"/>
                <a:cs typeface="HelveticaNeueLTPro-Md"/>
              </a:rPr>
              <a:t>Blanc</a:t>
            </a:r>
            <a:endParaRPr sz="700">
              <a:latin typeface="HelveticaNeueLTPro-Md"/>
              <a:cs typeface="HelveticaNeueLTPro-Md"/>
            </a:endParaRPr>
          </a:p>
          <a:p>
            <a:pPr algn="ctr">
              <a:lnSpc>
                <a:spcPts val="830"/>
              </a:lnSpc>
            </a:pPr>
            <a:r>
              <a:rPr sz="700" dirty="0">
                <a:solidFill>
                  <a:srgbClr val="171817"/>
                </a:solidFill>
                <a:latin typeface="HelveticaNeueLTPro-Roman"/>
                <a:cs typeface="HelveticaNeueLTPro-Roman"/>
              </a:rPr>
              <a:t>74216A65</a:t>
            </a:r>
            <a:endParaRPr sz="700">
              <a:latin typeface="HelveticaNeueLTPro-Roman"/>
              <a:cs typeface="HelveticaNeueLTPro-Roman"/>
            </a:endParaRPr>
          </a:p>
          <a:p>
            <a:pPr algn="ctr">
              <a:lnSpc>
                <a:spcPts val="710"/>
              </a:lnSpc>
            </a:pPr>
            <a:r>
              <a:rPr sz="600" dirty="0">
                <a:solidFill>
                  <a:srgbClr val="171817"/>
                </a:solidFill>
                <a:latin typeface="HelveticaNeueLTPro-Roman"/>
                <a:cs typeface="HelveticaNeueLTPro-Roman"/>
              </a:rPr>
              <a:t>3100038170465</a:t>
            </a:r>
            <a:endParaRPr sz="600">
              <a:latin typeface="HelveticaNeueLTPro-Roman"/>
              <a:cs typeface="HelveticaNeueLTPro-Roman"/>
            </a:endParaRPr>
          </a:p>
        </p:txBody>
      </p:sp>
      <p:sp>
        <p:nvSpPr>
          <p:cNvPr id="135" name="object 99"/>
          <p:cNvSpPr/>
          <p:nvPr/>
        </p:nvSpPr>
        <p:spPr>
          <a:xfrm>
            <a:off x="632364" y="9493757"/>
            <a:ext cx="353695" cy="353695"/>
          </a:xfrm>
          <a:custGeom>
            <a:avLst/>
            <a:gdLst/>
            <a:ahLst/>
            <a:cxnLst/>
            <a:rect l="l" t="t" r="r" b="b"/>
            <a:pathLst>
              <a:path w="353695" h="353695">
                <a:moveTo>
                  <a:pt x="0" y="353669"/>
                </a:moveTo>
                <a:lnTo>
                  <a:pt x="353644" y="353669"/>
                </a:lnTo>
                <a:lnTo>
                  <a:pt x="353644" y="0"/>
                </a:lnTo>
                <a:lnTo>
                  <a:pt x="0" y="0"/>
                </a:lnTo>
                <a:lnTo>
                  <a:pt x="0" y="353669"/>
                </a:lnTo>
                <a:close/>
              </a:path>
            </a:pathLst>
          </a:custGeom>
          <a:ln w="6350">
            <a:solidFill>
              <a:srgbClr val="1718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01"/>
          <p:cNvSpPr txBox="1"/>
          <p:nvPr/>
        </p:nvSpPr>
        <p:spPr>
          <a:xfrm>
            <a:off x="521101" y="9866645"/>
            <a:ext cx="576580" cy="327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171817"/>
                </a:solidFill>
                <a:latin typeface="HelveticaNeueLTPro-Md"/>
                <a:cs typeface="HelveticaNeueLTPro-Md"/>
              </a:rPr>
              <a:t>Blanc</a:t>
            </a:r>
            <a:endParaRPr sz="700">
              <a:latin typeface="HelveticaNeueLTPro-Md"/>
              <a:cs typeface="HelveticaNeueLTPro-Md"/>
            </a:endParaRPr>
          </a:p>
          <a:p>
            <a:pPr algn="ctr">
              <a:lnSpc>
                <a:spcPts val="830"/>
              </a:lnSpc>
            </a:pPr>
            <a:r>
              <a:rPr sz="700" dirty="0">
                <a:solidFill>
                  <a:srgbClr val="171817"/>
                </a:solidFill>
                <a:latin typeface="HelveticaNeueLTPro-Roman"/>
                <a:cs typeface="HelveticaNeueLTPro-Roman"/>
              </a:rPr>
              <a:t>74216A65</a:t>
            </a:r>
            <a:endParaRPr sz="700">
              <a:latin typeface="HelveticaNeueLTPro-Roman"/>
              <a:cs typeface="HelveticaNeueLTPro-Roman"/>
            </a:endParaRPr>
          </a:p>
          <a:p>
            <a:pPr algn="ctr">
              <a:lnSpc>
                <a:spcPts val="710"/>
              </a:lnSpc>
            </a:pPr>
            <a:r>
              <a:rPr sz="600" dirty="0">
                <a:solidFill>
                  <a:srgbClr val="171817"/>
                </a:solidFill>
                <a:latin typeface="HelveticaNeueLTPro-Roman"/>
                <a:cs typeface="HelveticaNeueLTPro-Roman"/>
              </a:rPr>
              <a:t>3100038170465</a:t>
            </a:r>
            <a:endParaRPr sz="600">
              <a:latin typeface="HelveticaNeueLTPro-Roman"/>
              <a:cs typeface="HelveticaNeueLTPro-Roman"/>
            </a:endParaRPr>
          </a:p>
        </p:txBody>
      </p:sp>
      <p:pic>
        <p:nvPicPr>
          <p:cNvPr id="90" name="Image 8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102" y="9164888"/>
            <a:ext cx="359281" cy="1131092"/>
          </a:xfrm>
          <a:prstGeom prst="rect">
            <a:avLst/>
          </a:prstGeom>
        </p:spPr>
      </p:pic>
      <p:sp>
        <p:nvSpPr>
          <p:cNvPr id="93" name="object 67"/>
          <p:cNvSpPr txBox="1"/>
          <p:nvPr/>
        </p:nvSpPr>
        <p:spPr>
          <a:xfrm>
            <a:off x="5631979" y="9414948"/>
            <a:ext cx="820817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fr-FR" sz="900" dirty="0" smtClean="0">
                <a:latin typeface="HelveticaNeueLT Std Lt"/>
                <a:cs typeface="HelveticaNeueLT Std Lt"/>
              </a:rPr>
              <a:t>Colle acrylique </a:t>
            </a:r>
            <a:endParaRPr sz="900" dirty="0">
              <a:latin typeface="HelveticaNeueLT Std Lt"/>
              <a:cs typeface="HelveticaNeueLT Std Lt"/>
            </a:endParaRPr>
          </a:p>
        </p:txBody>
      </p:sp>
      <p:sp>
        <p:nvSpPr>
          <p:cNvPr id="94" name="object 59"/>
          <p:cNvSpPr txBox="1"/>
          <p:nvPr/>
        </p:nvSpPr>
        <p:spPr>
          <a:xfrm>
            <a:off x="5714125" y="9681994"/>
            <a:ext cx="649037" cy="3129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fr-FR" sz="700" spc="20" dirty="0" err="1" smtClean="0">
                <a:solidFill>
                  <a:srgbClr val="231F20"/>
                </a:solidFill>
                <a:latin typeface="Arial"/>
                <a:cs typeface="Arial"/>
              </a:rPr>
              <a:t>Gx</a:t>
            </a:r>
            <a:r>
              <a:rPr lang="fr-FR" sz="7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fr-FR" sz="700" spc="20" dirty="0" smtClean="0">
                <a:solidFill>
                  <a:srgbClr val="231F20"/>
                </a:solidFill>
                <a:latin typeface="Arial"/>
                <a:cs typeface="Arial"/>
              </a:rPr>
              <a:t>Power</a:t>
            </a:r>
            <a:endParaRPr sz="700" dirty="0">
              <a:latin typeface="Arial"/>
              <a:cs typeface="Arial"/>
            </a:endParaRPr>
          </a:p>
          <a:p>
            <a:pPr algn="ctr">
              <a:lnSpc>
                <a:spcPts val="830"/>
              </a:lnSpc>
            </a:pPr>
            <a:r>
              <a:rPr sz="700" dirty="0" smtClean="0">
                <a:solidFill>
                  <a:srgbClr val="231F20"/>
                </a:solidFill>
                <a:latin typeface="HelveticaNeueLT Std"/>
                <a:cs typeface="HelveticaNeueLT Std"/>
              </a:rPr>
              <a:t>74</a:t>
            </a:r>
            <a:r>
              <a:rPr lang="fr-FR" sz="700" dirty="0" smtClean="0">
                <a:solidFill>
                  <a:srgbClr val="231F20"/>
                </a:solidFill>
                <a:latin typeface="HelveticaNeueLT Std"/>
                <a:cs typeface="HelveticaNeueLT Std"/>
              </a:rPr>
              <a:t> 856 031</a:t>
            </a:r>
            <a:endParaRPr sz="700" dirty="0">
              <a:latin typeface="HelveticaNeueLT Std"/>
              <a:cs typeface="HelveticaNeueLT Std"/>
            </a:endParaRPr>
          </a:p>
          <a:p>
            <a:pPr algn="ctr">
              <a:lnSpc>
                <a:spcPts val="710"/>
              </a:lnSpc>
            </a:pPr>
            <a:r>
              <a:rPr sz="600" dirty="0" smtClean="0">
                <a:solidFill>
                  <a:srgbClr val="231F20"/>
                </a:solidFill>
                <a:latin typeface="HelveticaNeueLT Std"/>
                <a:cs typeface="HelveticaNeueLT Std"/>
              </a:rPr>
              <a:t>310</a:t>
            </a:r>
            <a:r>
              <a:rPr lang="fr-FR" sz="600" dirty="0" smtClean="0">
                <a:solidFill>
                  <a:srgbClr val="231F20"/>
                </a:solidFill>
                <a:latin typeface="HelveticaNeueLT Std"/>
                <a:cs typeface="HelveticaNeueLT Std"/>
              </a:rPr>
              <a:t>00381152126</a:t>
            </a:r>
            <a:endParaRPr sz="600" dirty="0">
              <a:latin typeface="HelveticaNeueLT Std"/>
              <a:cs typeface="HelveticaNeueLT Std"/>
            </a:endParaRPr>
          </a:p>
        </p:txBody>
      </p:sp>
      <p:sp>
        <p:nvSpPr>
          <p:cNvPr id="115" name="object 91"/>
          <p:cNvSpPr txBox="1"/>
          <p:nvPr/>
        </p:nvSpPr>
        <p:spPr>
          <a:xfrm>
            <a:off x="5973537" y="5952445"/>
            <a:ext cx="1049798" cy="26674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280"/>
              </a:spcBef>
            </a:pPr>
            <a:r>
              <a:rPr lang="fr-FR" sz="900" dirty="0" smtClean="0">
                <a:solidFill>
                  <a:srgbClr val="CBA288"/>
                </a:solidFill>
                <a:latin typeface="Arial"/>
                <a:cs typeface="Arial"/>
              </a:rPr>
              <a:t>SIMPLE ET RAPIDE A POSER</a:t>
            </a:r>
            <a:endParaRPr sz="900" dirty="0">
              <a:solidFill>
                <a:srgbClr val="CBA288"/>
              </a:solidFill>
              <a:latin typeface="Arial"/>
              <a:cs typeface="Arial"/>
            </a:endParaRPr>
          </a:p>
        </p:txBody>
      </p:sp>
      <p:sp>
        <p:nvSpPr>
          <p:cNvPr id="116" name="object 91"/>
          <p:cNvSpPr txBox="1"/>
          <p:nvPr/>
        </p:nvSpPr>
        <p:spPr>
          <a:xfrm>
            <a:off x="5916504" y="7137653"/>
            <a:ext cx="1049798" cy="151323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280"/>
              </a:spcBef>
            </a:pPr>
            <a:r>
              <a:rPr lang="fr-FR" sz="900" dirty="0" smtClean="0">
                <a:solidFill>
                  <a:srgbClr val="CBA288"/>
                </a:solidFill>
                <a:latin typeface="Arial"/>
                <a:cs typeface="Arial"/>
              </a:rPr>
              <a:t>ETANCHE</a:t>
            </a:r>
            <a:endParaRPr sz="900" dirty="0">
              <a:solidFill>
                <a:srgbClr val="CBA288"/>
              </a:solidFill>
              <a:latin typeface="Arial"/>
              <a:cs typeface="Arial"/>
            </a:endParaRPr>
          </a:p>
        </p:txBody>
      </p:sp>
      <p:sp>
        <p:nvSpPr>
          <p:cNvPr id="117" name="Rectangle 116"/>
          <p:cNvSpPr/>
          <p:nvPr/>
        </p:nvSpPr>
        <p:spPr>
          <a:xfrm rot="2786713">
            <a:off x="5765295" y="3617570"/>
            <a:ext cx="104598" cy="107786"/>
          </a:xfrm>
          <a:prstGeom prst="rect">
            <a:avLst/>
          </a:prstGeom>
          <a:solidFill>
            <a:srgbClr val="C08F7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Rectangle 117"/>
          <p:cNvSpPr/>
          <p:nvPr/>
        </p:nvSpPr>
        <p:spPr>
          <a:xfrm rot="2786713">
            <a:off x="5765295" y="4684370"/>
            <a:ext cx="104598" cy="107786"/>
          </a:xfrm>
          <a:prstGeom prst="rect">
            <a:avLst/>
          </a:prstGeom>
          <a:solidFill>
            <a:srgbClr val="C08F7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Rectangle 120"/>
          <p:cNvSpPr/>
          <p:nvPr/>
        </p:nvSpPr>
        <p:spPr>
          <a:xfrm rot="2786713">
            <a:off x="5765295" y="5977444"/>
            <a:ext cx="104598" cy="107786"/>
          </a:xfrm>
          <a:prstGeom prst="rect">
            <a:avLst/>
          </a:prstGeom>
          <a:solidFill>
            <a:srgbClr val="C08F7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Rectangle 121"/>
          <p:cNvSpPr/>
          <p:nvPr/>
        </p:nvSpPr>
        <p:spPr>
          <a:xfrm rot="2786713">
            <a:off x="5776672" y="7171876"/>
            <a:ext cx="104598" cy="107786"/>
          </a:xfrm>
          <a:prstGeom prst="rect">
            <a:avLst/>
          </a:prstGeom>
          <a:solidFill>
            <a:srgbClr val="C08F7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118</Words>
  <Application>Microsoft Office PowerPoint</Application>
  <PresentationFormat>Personnalisé</PresentationFormat>
  <Paragraphs>40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1" baseType="lpstr">
      <vt:lpstr>Arial</vt:lpstr>
      <vt:lpstr>Calibri</vt:lpstr>
      <vt:lpstr>Gallery</vt:lpstr>
      <vt:lpstr>HelveticaNeueLT Std</vt:lpstr>
      <vt:lpstr>HelveticaNeueLT Std Lt</vt:lpstr>
      <vt:lpstr>HelveticaNeueLT Std Lt Cn</vt:lpstr>
      <vt:lpstr>HelveticaNeueLTPro-Md</vt:lpstr>
      <vt:lpstr>HelveticaNeueLTPro-Roman</vt:lpstr>
      <vt:lpstr>Office Theme</vt:lpstr>
      <vt:lpstr>Présentation PowerPoint</vt:lpstr>
      <vt:lpstr>ROMANO BIANCO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P4401F46 Element Premium 3D Tangram - FP 2020.indd</dc:title>
  <cp:lastModifiedBy>ANTOINE RAGEOT</cp:lastModifiedBy>
  <cp:revision>10</cp:revision>
  <dcterms:created xsi:type="dcterms:W3CDTF">2019-10-08T14:56:28Z</dcterms:created>
  <dcterms:modified xsi:type="dcterms:W3CDTF">2022-07-13T06:54:14Z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2019-10-08T00:00:00Z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2019-10-08T00:00:00Z</vt:filetime>
  </property>
</Properties>
</file>