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212" y="-1848"/>
      </p:cViewPr>
      <p:guideLst>
        <p:guide orient="horz" pos="2880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9994" y="359994"/>
            <a:ext cx="2132965" cy="813435"/>
          </a:xfrm>
          <a:custGeom>
            <a:avLst/>
            <a:gdLst/>
            <a:ahLst/>
            <a:cxnLst/>
            <a:rect l="l" t="t" r="r" b="b"/>
            <a:pathLst>
              <a:path w="2132965" h="813435">
                <a:moveTo>
                  <a:pt x="1952739" y="0"/>
                </a:moveTo>
                <a:lnTo>
                  <a:pt x="0" y="0"/>
                </a:lnTo>
                <a:lnTo>
                  <a:pt x="0" y="813295"/>
                </a:lnTo>
                <a:lnTo>
                  <a:pt x="12614" y="802364"/>
                </a:lnTo>
                <a:lnTo>
                  <a:pt x="27841" y="790457"/>
                </a:lnTo>
                <a:lnTo>
                  <a:pt x="45673" y="777783"/>
                </a:lnTo>
                <a:lnTo>
                  <a:pt x="66103" y="764552"/>
                </a:lnTo>
                <a:lnTo>
                  <a:pt x="66103" y="64046"/>
                </a:lnTo>
                <a:lnTo>
                  <a:pt x="2111742" y="64046"/>
                </a:lnTo>
                <a:lnTo>
                  <a:pt x="2097114" y="49841"/>
                </a:lnTo>
                <a:lnTo>
                  <a:pt x="2054296" y="23339"/>
                </a:lnTo>
                <a:lnTo>
                  <a:pt x="2005708" y="6309"/>
                </a:lnTo>
                <a:lnTo>
                  <a:pt x="1952726" y="88"/>
                </a:lnTo>
                <a:close/>
              </a:path>
              <a:path w="2132965" h="813435">
                <a:moveTo>
                  <a:pt x="2111742" y="64046"/>
                </a:moveTo>
                <a:lnTo>
                  <a:pt x="2037651" y="64046"/>
                </a:lnTo>
                <a:lnTo>
                  <a:pt x="2062742" y="65608"/>
                </a:lnTo>
                <a:lnTo>
                  <a:pt x="2087064" y="69588"/>
                </a:lnTo>
                <a:lnTo>
                  <a:pt x="2110456" y="75927"/>
                </a:lnTo>
                <a:lnTo>
                  <a:pt x="2132787" y="84480"/>
                </a:lnTo>
                <a:lnTo>
                  <a:pt x="2111742" y="64046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4893" y="442581"/>
            <a:ext cx="2183104" cy="813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309" cy="857250"/>
          </a:xfrm>
          <a:custGeom>
            <a:avLst/>
            <a:gdLst/>
            <a:ahLst/>
            <a:cxnLst/>
            <a:rect l="l" t="t" r="r" b="b"/>
            <a:pathLst>
              <a:path w="7560309" h="857250">
                <a:moveTo>
                  <a:pt x="0" y="856919"/>
                </a:moveTo>
                <a:lnTo>
                  <a:pt x="7559992" y="856919"/>
                </a:lnTo>
                <a:lnTo>
                  <a:pt x="7559992" y="0"/>
                </a:lnTo>
                <a:lnTo>
                  <a:pt x="0" y="0"/>
                </a:lnTo>
                <a:lnTo>
                  <a:pt x="0" y="85691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332008"/>
            <a:ext cx="7560309" cy="360045"/>
          </a:xfrm>
          <a:custGeom>
            <a:avLst/>
            <a:gdLst/>
            <a:ahLst/>
            <a:cxnLst/>
            <a:rect l="l" t="t" r="r" b="b"/>
            <a:pathLst>
              <a:path w="7560309" h="360045">
                <a:moveTo>
                  <a:pt x="0" y="359994"/>
                </a:moveTo>
                <a:lnTo>
                  <a:pt x="7559992" y="359994"/>
                </a:lnTo>
                <a:lnTo>
                  <a:pt x="7559992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3820" y="349887"/>
            <a:ext cx="179260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7492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://www.grosfillexcontract.com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050" y="1460500"/>
            <a:ext cx="7162800" cy="830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2718" r="23379" b="906"/>
          <a:stretch/>
        </p:blipFill>
        <p:spPr>
          <a:xfrm>
            <a:off x="360045" y="1460500"/>
            <a:ext cx="6850234" cy="8103843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2021499" y="9756101"/>
            <a:ext cx="3508848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8595B"/>
                </a:solidFill>
                <a:latin typeface="Gallery"/>
                <a:cs typeface="Gallery"/>
              </a:rPr>
              <a:t>ELEMENT PREMIUM</a:t>
            </a:r>
            <a:r>
              <a:rPr sz="2000" b="1" spc="-95" dirty="0">
                <a:solidFill>
                  <a:srgbClr val="58595B"/>
                </a:solidFill>
                <a:latin typeface="Gallery"/>
                <a:cs typeface="Gallery"/>
              </a:rPr>
              <a:t> </a:t>
            </a:r>
            <a:r>
              <a:rPr sz="2000" b="1" dirty="0">
                <a:solidFill>
                  <a:srgbClr val="58595B"/>
                </a:solidFill>
                <a:latin typeface="Gallery"/>
                <a:cs typeface="Gallery"/>
              </a:rPr>
              <a:t>3D</a:t>
            </a:r>
            <a:endParaRPr sz="2000" dirty="0">
              <a:latin typeface="Gallery"/>
              <a:cs typeface="Gallery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766053" y="10079329"/>
            <a:ext cx="57997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3000" spc="-260" dirty="0" smtClean="0">
                <a:solidFill>
                  <a:srgbClr val="798963"/>
                </a:solidFill>
                <a:latin typeface="Arial"/>
                <a:cs typeface="Arial"/>
              </a:rPr>
              <a:t>VOLCANO</a:t>
            </a:r>
          </a:p>
        </p:txBody>
      </p:sp>
      <p:sp>
        <p:nvSpPr>
          <p:cNvPr id="8" name="object 6"/>
          <p:cNvSpPr/>
          <p:nvPr/>
        </p:nvSpPr>
        <p:spPr>
          <a:xfrm>
            <a:off x="0" y="9564344"/>
            <a:ext cx="7200265" cy="0"/>
          </a:xfrm>
          <a:custGeom>
            <a:avLst/>
            <a:gdLst/>
            <a:ahLst/>
            <a:cxnLst/>
            <a:rect l="l" t="t" r="r" b="b"/>
            <a:pathLst>
              <a:path w="7200265">
                <a:moveTo>
                  <a:pt x="0" y="0"/>
                </a:moveTo>
                <a:lnTo>
                  <a:pt x="7199998" y="0"/>
                </a:lnTo>
              </a:path>
            </a:pathLst>
          </a:custGeom>
          <a:ln w="38100">
            <a:solidFill>
              <a:srgbClr val="7989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201998" y="9057663"/>
            <a:ext cx="1830663" cy="3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6565754" y="10208935"/>
            <a:ext cx="644525" cy="241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700" b="1" spc="-25" dirty="0">
                <a:solidFill>
                  <a:srgbClr val="171A1B"/>
                </a:solidFill>
                <a:latin typeface="HelveticaNeueLT Std"/>
                <a:cs typeface="HelveticaNeueLT Std"/>
              </a:rPr>
              <a:t>F</a:t>
            </a:r>
            <a:r>
              <a:rPr sz="700" b="1" spc="15" dirty="0">
                <a:solidFill>
                  <a:srgbClr val="171A1B"/>
                </a:solidFill>
                <a:latin typeface="HelveticaNeueLT Std"/>
                <a:cs typeface="HelveticaNeueLT Std"/>
              </a:rPr>
              <a:t>ABRIC</a:t>
            </a:r>
            <a:r>
              <a:rPr sz="700" b="1" spc="-50" dirty="0">
                <a:solidFill>
                  <a:srgbClr val="171A1B"/>
                </a:solidFill>
                <a:latin typeface="HelveticaNeueLT Std"/>
                <a:cs typeface="HelveticaNeueLT Std"/>
              </a:rPr>
              <a:t>A</a:t>
            </a:r>
            <a:r>
              <a:rPr sz="700" b="1" spc="15" dirty="0">
                <a:solidFill>
                  <a:srgbClr val="171A1B"/>
                </a:solidFill>
                <a:latin typeface="HelveticaNeueLT Std"/>
                <a:cs typeface="HelveticaNeueLT Std"/>
              </a:rPr>
              <a:t>TIO</a:t>
            </a:r>
            <a:r>
              <a:rPr sz="700" b="1" dirty="0">
                <a:solidFill>
                  <a:srgbClr val="171A1B"/>
                </a:solidFill>
                <a:latin typeface="HelveticaNeueLT Std"/>
                <a:cs typeface="HelveticaNeueLT Std"/>
              </a:rPr>
              <a:t>N 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FR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AN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0" dirty="0">
                <a:solidFill>
                  <a:srgbClr val="171A1B"/>
                </a:solidFill>
                <a:latin typeface="HelveticaNeueLT Std"/>
                <a:cs typeface="HelveticaNeueLT Std"/>
              </a:rPr>
              <a:t>ÇA</a:t>
            </a:r>
            <a:r>
              <a:rPr sz="700" b="1" spc="-110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dirty="0">
                <a:solidFill>
                  <a:srgbClr val="171A1B"/>
                </a:solidFill>
                <a:latin typeface="HelveticaNeueLT Std"/>
                <a:cs typeface="HelveticaNeueLT Std"/>
              </a:rPr>
              <a:t>I</a:t>
            </a:r>
            <a:r>
              <a:rPr sz="700" b="1" spc="-114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" dirty="0">
                <a:solidFill>
                  <a:srgbClr val="171A1B"/>
                </a:solidFill>
                <a:latin typeface="HelveticaNeueLT Std"/>
                <a:cs typeface="HelveticaNeueLT Std"/>
              </a:rPr>
              <a:t>S</a:t>
            </a:r>
            <a:r>
              <a:rPr sz="700" b="1" spc="-110" dirty="0">
                <a:solidFill>
                  <a:srgbClr val="171A1B"/>
                </a:solidFill>
                <a:latin typeface="HelveticaNeueLT Std"/>
                <a:cs typeface="HelveticaNeueLT Std"/>
              </a:rPr>
              <a:t> </a:t>
            </a:r>
            <a:r>
              <a:rPr sz="700" b="1" spc="5" dirty="0">
                <a:solidFill>
                  <a:srgbClr val="171A1B"/>
                </a:solidFill>
                <a:latin typeface="HelveticaNeueLT Std"/>
                <a:cs typeface="HelveticaNeueLT Std"/>
              </a:rPr>
              <a:t>E</a:t>
            </a:r>
            <a:endParaRPr sz="700">
              <a:latin typeface="HelveticaNeueLT Std"/>
              <a:cs typeface="HelveticaNeueLT Std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6581292" y="1014773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72" y="0"/>
                </a:lnTo>
              </a:path>
            </a:pathLst>
          </a:custGeom>
          <a:ln w="63487">
            <a:solidFill>
              <a:srgbClr val="2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6992225" y="10147737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772" y="0"/>
                </a:lnTo>
              </a:path>
            </a:pathLst>
          </a:custGeom>
          <a:ln w="63487">
            <a:solidFill>
              <a:srgbClr val="D02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698" y="335425"/>
            <a:ext cx="2451262" cy="9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25221" y="3501313"/>
            <a:ext cx="1641144" cy="5058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1512" r="10671" b="1512"/>
          <a:stretch/>
        </p:blipFill>
        <p:spPr>
          <a:xfrm>
            <a:off x="1696555" y="1231029"/>
            <a:ext cx="4172823" cy="731000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33649" y="10330805"/>
            <a:ext cx="6111240" cy="3308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GROSFILLEX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France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850" spc="15" dirty="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- SARL Arbent - 01107 Oyonnax - </a:t>
            </a:r>
            <a:r>
              <a:rPr sz="850" spc="-35" dirty="0">
                <a:solidFill>
                  <a:srgbClr val="FFFFFF"/>
                </a:solidFill>
                <a:latin typeface="HelveticaNeueLT Std"/>
                <a:cs typeface="HelveticaNeueLT Std"/>
              </a:rPr>
              <a:t>Tél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: +33 (0)4 74 73 30 30 - Fax : +33 (0)4 74 73 30</a:t>
            </a:r>
            <a:r>
              <a:rPr sz="850" spc="-40" dirty="0">
                <a:solidFill>
                  <a:srgbClr val="FFFFFF"/>
                </a:solidFill>
                <a:latin typeface="HelveticaNeueLT Std"/>
                <a:cs typeface="HelveticaNeueLT Std"/>
              </a:rPr>
              <a:t> </a:t>
            </a:r>
            <a:r>
              <a:rPr sz="850" dirty="0">
                <a:solidFill>
                  <a:srgbClr val="FFFFFF"/>
                </a:solidFill>
                <a:latin typeface="HelveticaNeueLT Std"/>
                <a:cs typeface="HelveticaNeueLT Std"/>
              </a:rPr>
              <a:t>54</a:t>
            </a:r>
            <a:endParaRPr sz="850">
              <a:latin typeface="HelveticaNeueLT Std"/>
              <a:cs typeface="HelveticaNeueLT Std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850" spc="2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www.grosfillexcontract.com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993" y="180004"/>
            <a:ext cx="1260005" cy="497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21054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1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3322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2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5590" y="1079408"/>
            <a:ext cx="3549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Lame</a:t>
            </a:r>
            <a:r>
              <a:rPr sz="800" b="0" spc="-7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58595B"/>
                </a:solidFill>
                <a:latin typeface="HelveticaNeueLT Std Lt"/>
                <a:cs typeface="HelveticaNeueLT Std Lt"/>
              </a:rPr>
              <a:t>3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4655" y="96594"/>
            <a:ext cx="3123572" cy="332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808285"/>
                </a:solidFill>
                <a:latin typeface="Gallery"/>
                <a:cs typeface="Gallery"/>
              </a:rPr>
              <a:t>ELEMENT PREMIUM</a:t>
            </a:r>
            <a:r>
              <a:rPr sz="2000" b="1" spc="-95" dirty="0">
                <a:solidFill>
                  <a:srgbClr val="808285"/>
                </a:solidFill>
                <a:latin typeface="Gallery"/>
                <a:cs typeface="Gallery"/>
              </a:rPr>
              <a:t> </a:t>
            </a:r>
            <a:r>
              <a:rPr sz="2000" b="1" dirty="0">
                <a:solidFill>
                  <a:srgbClr val="808285"/>
                </a:solidFill>
                <a:latin typeface="Gallery"/>
                <a:cs typeface="Gallery"/>
              </a:rPr>
              <a:t>3D</a:t>
            </a:r>
            <a:endParaRPr sz="2000" dirty="0">
              <a:latin typeface="Gallery"/>
              <a:cs typeface="Gallery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16126" y="350308"/>
            <a:ext cx="47806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i="0" spc="25" dirty="0" smtClean="0">
                <a:solidFill>
                  <a:srgbClr val="798963"/>
                </a:solidFill>
              </a:rPr>
              <a:t>VOLCANO</a:t>
            </a:r>
            <a:endParaRPr i="0" spc="25" dirty="0">
              <a:solidFill>
                <a:srgbClr val="798963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2934" y="450656"/>
            <a:ext cx="760095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19"/>
              </a:lnSpc>
            </a:pPr>
            <a:r>
              <a:rPr lang="fr-FR" sz="800" dirty="0" smtClean="0">
                <a:latin typeface="Arial"/>
                <a:cs typeface="Arial"/>
              </a:rPr>
              <a:t>P4401H47</a:t>
            </a:r>
          </a:p>
          <a:p>
            <a:pPr marL="12700">
              <a:lnSpc>
                <a:spcPts val="919"/>
              </a:lnSpc>
            </a:pPr>
            <a:r>
              <a:rPr lang="fr-FR" sz="800" dirty="0">
                <a:latin typeface="Arial"/>
                <a:cs typeface="Arial"/>
              </a:rPr>
              <a:t>3100038199138 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14623" y="856831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5376" y="856831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7331" y="852913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0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0399" y="122547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00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4188" y="856831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2023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4621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5810" y="8568310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69423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6824" y="1139709"/>
            <a:ext cx="0" cy="72390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1996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00485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0010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2832" y="8770979"/>
            <a:ext cx="5645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8595B"/>
                </a:solidFill>
                <a:latin typeface="Arial"/>
                <a:cs typeface="Arial"/>
              </a:rPr>
              <a:t>1500</a:t>
            </a:r>
            <a:r>
              <a:rPr sz="1000" spc="-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2104" y="4578242"/>
            <a:ext cx="174625" cy="564515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00" spc="-5" dirty="0">
                <a:solidFill>
                  <a:srgbClr val="231F20"/>
                </a:solidFill>
                <a:latin typeface="Arial"/>
                <a:cs typeface="Arial"/>
              </a:rPr>
              <a:t>2600</a:t>
            </a:r>
            <a:r>
              <a:rPr sz="1000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59617" y="8531411"/>
            <a:ext cx="4000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58595B"/>
                </a:solidFill>
                <a:latin typeface="Arial"/>
                <a:cs typeface="Arial"/>
              </a:rPr>
              <a:t>500</a:t>
            </a:r>
            <a:r>
              <a:rPr sz="800" spc="-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58595B"/>
                </a:solidFill>
                <a:latin typeface="Arial"/>
                <a:cs typeface="Arial"/>
              </a:rPr>
              <a:t>mm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84257" y="8748004"/>
            <a:ext cx="3998595" cy="0"/>
          </a:xfrm>
          <a:custGeom>
            <a:avLst/>
            <a:gdLst/>
            <a:ahLst/>
            <a:cxnLst/>
            <a:rect l="l" t="t" r="r" b="b"/>
            <a:pathLst>
              <a:path w="3998595">
                <a:moveTo>
                  <a:pt x="0" y="0"/>
                </a:moveTo>
                <a:lnTo>
                  <a:pt x="3998264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31600" y="8721308"/>
            <a:ext cx="73660" cy="53975"/>
          </a:xfrm>
          <a:custGeom>
            <a:avLst/>
            <a:gdLst/>
            <a:ahLst/>
            <a:cxnLst/>
            <a:rect l="l" t="t" r="r" b="b"/>
            <a:pathLst>
              <a:path w="73660" h="53975">
                <a:moveTo>
                  <a:pt x="73355" y="0"/>
                </a:moveTo>
                <a:lnTo>
                  <a:pt x="0" y="26695"/>
                </a:lnTo>
                <a:lnTo>
                  <a:pt x="73355" y="53390"/>
                </a:lnTo>
                <a:lnTo>
                  <a:pt x="61710" y="37540"/>
                </a:lnTo>
                <a:lnTo>
                  <a:pt x="57829" y="26695"/>
                </a:lnTo>
                <a:lnTo>
                  <a:pt x="61710" y="15850"/>
                </a:lnTo>
                <a:lnTo>
                  <a:pt x="7335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1820" y="8721308"/>
            <a:ext cx="73660" cy="53975"/>
          </a:xfrm>
          <a:custGeom>
            <a:avLst/>
            <a:gdLst/>
            <a:ahLst/>
            <a:cxnLst/>
            <a:rect l="l" t="t" r="r" b="b"/>
            <a:pathLst>
              <a:path w="73660" h="53975">
                <a:moveTo>
                  <a:pt x="0" y="0"/>
                </a:moveTo>
                <a:lnTo>
                  <a:pt x="11644" y="15850"/>
                </a:lnTo>
                <a:lnTo>
                  <a:pt x="15525" y="26695"/>
                </a:lnTo>
                <a:lnTo>
                  <a:pt x="11644" y="37540"/>
                </a:lnTo>
                <a:lnTo>
                  <a:pt x="0" y="53390"/>
                </a:lnTo>
                <a:lnTo>
                  <a:pt x="73355" y="26695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7708" y="1291370"/>
            <a:ext cx="0" cy="7138034"/>
          </a:xfrm>
          <a:custGeom>
            <a:avLst/>
            <a:gdLst/>
            <a:ahLst/>
            <a:cxnLst/>
            <a:rect l="l" t="t" r="r" b="b"/>
            <a:pathLst>
              <a:path h="7138034">
                <a:moveTo>
                  <a:pt x="0" y="7137882"/>
                </a:moveTo>
                <a:lnTo>
                  <a:pt x="0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81012" y="8408555"/>
            <a:ext cx="53975" cy="73660"/>
          </a:xfrm>
          <a:custGeom>
            <a:avLst/>
            <a:gdLst/>
            <a:ahLst/>
            <a:cxnLst/>
            <a:rect l="l" t="t" r="r" b="b"/>
            <a:pathLst>
              <a:path w="53975" h="73659">
                <a:moveTo>
                  <a:pt x="0" y="0"/>
                </a:moveTo>
                <a:lnTo>
                  <a:pt x="26695" y="73355"/>
                </a:lnTo>
                <a:lnTo>
                  <a:pt x="47740" y="15525"/>
                </a:lnTo>
                <a:lnTo>
                  <a:pt x="26695" y="15525"/>
                </a:lnTo>
                <a:lnTo>
                  <a:pt x="15850" y="11644"/>
                </a:lnTo>
                <a:lnTo>
                  <a:pt x="0" y="0"/>
                </a:lnTo>
                <a:close/>
              </a:path>
              <a:path w="53975" h="73659">
                <a:moveTo>
                  <a:pt x="53390" y="0"/>
                </a:moveTo>
                <a:lnTo>
                  <a:pt x="37540" y="11644"/>
                </a:lnTo>
                <a:lnTo>
                  <a:pt x="26695" y="15525"/>
                </a:lnTo>
                <a:lnTo>
                  <a:pt x="47740" y="15525"/>
                </a:lnTo>
                <a:lnTo>
                  <a:pt x="5339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81012" y="1238709"/>
            <a:ext cx="53975" cy="73660"/>
          </a:xfrm>
          <a:custGeom>
            <a:avLst/>
            <a:gdLst/>
            <a:ahLst/>
            <a:cxnLst/>
            <a:rect l="l" t="t" r="r" b="b"/>
            <a:pathLst>
              <a:path w="53975" h="73659">
                <a:moveTo>
                  <a:pt x="26695" y="0"/>
                </a:moveTo>
                <a:lnTo>
                  <a:pt x="0" y="73355"/>
                </a:lnTo>
                <a:lnTo>
                  <a:pt x="15850" y="61710"/>
                </a:lnTo>
                <a:lnTo>
                  <a:pt x="26695" y="57829"/>
                </a:lnTo>
                <a:lnTo>
                  <a:pt x="47740" y="57829"/>
                </a:lnTo>
                <a:lnTo>
                  <a:pt x="26695" y="0"/>
                </a:lnTo>
                <a:close/>
              </a:path>
              <a:path w="53975" h="73659">
                <a:moveTo>
                  <a:pt x="47740" y="57829"/>
                </a:moveTo>
                <a:lnTo>
                  <a:pt x="26695" y="57829"/>
                </a:lnTo>
                <a:lnTo>
                  <a:pt x="37540" y="61710"/>
                </a:lnTo>
                <a:lnTo>
                  <a:pt x="53390" y="73355"/>
                </a:lnTo>
                <a:lnTo>
                  <a:pt x="47740" y="5782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 flipV="1">
            <a:off x="1889465" y="9045695"/>
            <a:ext cx="5670654" cy="45719"/>
          </a:xfrm>
          <a:custGeom>
            <a:avLst/>
            <a:gdLst/>
            <a:ahLst/>
            <a:cxnLst/>
            <a:rect l="l" t="t" r="r" b="b"/>
            <a:pathLst>
              <a:path w="5788025">
                <a:moveTo>
                  <a:pt x="0" y="0"/>
                </a:moveTo>
                <a:lnTo>
                  <a:pt x="5787898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908315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96" y="0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3473" y="9651412"/>
            <a:ext cx="257869" cy="101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057" y="9741536"/>
            <a:ext cx="250190" cy="17145"/>
          </a:xfrm>
          <a:custGeom>
            <a:avLst/>
            <a:gdLst/>
            <a:ahLst/>
            <a:cxnLst/>
            <a:rect l="l" t="t" r="r" b="b"/>
            <a:pathLst>
              <a:path w="250190" h="17145">
                <a:moveTo>
                  <a:pt x="249948" y="17043"/>
                </a:moveTo>
                <a:lnTo>
                  <a:pt x="0" y="0"/>
                </a:lnTo>
              </a:path>
            </a:pathLst>
          </a:custGeom>
          <a:ln w="65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059" y="9559723"/>
            <a:ext cx="329572" cy="202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4073" y="9491154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5" h="347345">
                <a:moveTo>
                  <a:pt x="0" y="347319"/>
                </a:moveTo>
                <a:lnTo>
                  <a:pt x="347294" y="347319"/>
                </a:lnTo>
                <a:lnTo>
                  <a:pt x="347294" y="0"/>
                </a:lnTo>
                <a:lnTo>
                  <a:pt x="0" y="0"/>
                </a:lnTo>
                <a:lnTo>
                  <a:pt x="0" y="347319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44952" y="9487979"/>
            <a:ext cx="353745" cy="3536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62800" y="8928204"/>
            <a:ext cx="1703565" cy="52451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9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POUR UNE FINITION</a:t>
            </a:r>
            <a:r>
              <a:rPr sz="900" b="0" spc="-9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9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RÉUSSIE</a:t>
            </a:r>
            <a:endParaRPr sz="900" dirty="0">
              <a:latin typeface="HelveticaNeueLT Std Lt"/>
              <a:cs typeface="HelveticaNeueLT Std Lt"/>
            </a:endParaRPr>
          </a:p>
          <a:p>
            <a:pPr marL="17780" marR="272415">
              <a:lnSpc>
                <a:spcPct val="100000"/>
              </a:lnSpc>
              <a:spcBef>
                <a:spcPts val="434"/>
              </a:spcBef>
            </a:pP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Finition </a:t>
            </a:r>
            <a:r>
              <a:rPr sz="800" b="0" spc="-5" dirty="0">
                <a:solidFill>
                  <a:srgbClr val="231F20"/>
                </a:solidFill>
                <a:latin typeface="HelveticaNeueLT Std Lt"/>
                <a:cs typeface="HelveticaNeueLT Std Lt"/>
              </a:rPr>
              <a:t>d’Extrêmité</a:t>
            </a:r>
            <a:r>
              <a:rPr sz="800" b="0" spc="-6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Clippable  (FEC)</a:t>
            </a:r>
            <a:endParaRPr sz="800" dirty="0">
              <a:latin typeface="HelveticaNeueLT Std Lt"/>
              <a:cs typeface="HelveticaNeueLT Std L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32279" y="9183245"/>
            <a:ext cx="13900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Finition d’Angle</a:t>
            </a:r>
            <a:r>
              <a:rPr sz="800" b="0" spc="-8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 </a:t>
            </a:r>
            <a:r>
              <a:rPr sz="800" b="0" dirty="0">
                <a:solidFill>
                  <a:srgbClr val="231F20"/>
                </a:solidFill>
                <a:latin typeface="HelveticaNeueLT Std Lt"/>
                <a:cs typeface="HelveticaNeueLT Std Lt"/>
              </a:rPr>
              <a:t>Interne/Externe  (AIE)</a:t>
            </a:r>
            <a:endParaRPr sz="800">
              <a:latin typeface="HelveticaNeueLT Std Lt"/>
              <a:cs typeface="HelveticaNeueLT Std L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2175" y="7573435"/>
            <a:ext cx="271145" cy="82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350" spc="25" dirty="0">
                <a:solidFill>
                  <a:srgbClr val="231F20"/>
                </a:solidFill>
                <a:latin typeface="Arial"/>
                <a:cs typeface="Arial"/>
              </a:rPr>
              <a:t>GARANTIE</a:t>
            </a:r>
            <a:endParaRPr sz="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2176" y="7621609"/>
            <a:ext cx="267335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00" spc="10" dirty="0">
                <a:solidFill>
                  <a:srgbClr val="231F20"/>
                </a:solidFill>
                <a:latin typeface="Arial"/>
                <a:cs typeface="Arial"/>
              </a:rPr>
              <a:t>GUARANTEE</a:t>
            </a:r>
            <a:endParaRPr sz="3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2474" y="7898498"/>
            <a:ext cx="26924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00" spc="45" dirty="0">
                <a:solidFill>
                  <a:srgbClr val="231F20"/>
                </a:solidFill>
                <a:latin typeface="Arial"/>
                <a:cs typeface="Arial"/>
              </a:rPr>
              <a:t>ANS/</a:t>
            </a:r>
            <a:r>
              <a:rPr sz="300" spc="15" dirty="0">
                <a:solidFill>
                  <a:srgbClr val="231F20"/>
                </a:solidFill>
                <a:latin typeface="Arial"/>
                <a:cs typeface="Arial"/>
              </a:rPr>
              <a:t>YEARS</a:t>
            </a:r>
            <a:endParaRPr sz="3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13852" y="7628167"/>
            <a:ext cx="291465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50" b="1" spc="10" dirty="0">
                <a:solidFill>
                  <a:srgbClr val="231F20"/>
                </a:solidFill>
                <a:latin typeface="HelveticaNeueLT Std"/>
                <a:cs typeface="HelveticaNeueLT Std"/>
              </a:rPr>
              <a:t>10</a:t>
            </a:r>
            <a:endParaRPr sz="1950">
              <a:latin typeface="HelveticaNeueLT Std"/>
              <a:cs typeface="HelveticaNeueLT Std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82410" y="7576820"/>
            <a:ext cx="355600" cy="401320"/>
          </a:xfrm>
          <a:custGeom>
            <a:avLst/>
            <a:gdLst/>
            <a:ahLst/>
            <a:cxnLst/>
            <a:rect l="l" t="t" r="r" b="b"/>
            <a:pathLst>
              <a:path w="355600" h="401320">
                <a:moveTo>
                  <a:pt x="0" y="400748"/>
                </a:moveTo>
                <a:lnTo>
                  <a:pt x="355168" y="400748"/>
                </a:lnTo>
                <a:lnTo>
                  <a:pt x="355168" y="0"/>
                </a:lnTo>
                <a:lnTo>
                  <a:pt x="0" y="0"/>
                </a:lnTo>
                <a:lnTo>
                  <a:pt x="0" y="400748"/>
                </a:lnTo>
                <a:close/>
              </a:path>
            </a:pathLst>
          </a:custGeom>
          <a:ln w="48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8290" y="7300806"/>
            <a:ext cx="118351" cy="215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3355" y="7300810"/>
            <a:ext cx="118351" cy="215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997867" y="1279664"/>
            <a:ext cx="372110" cy="182245"/>
          </a:xfrm>
          <a:prstGeom prst="rect">
            <a:avLst/>
          </a:prstGeom>
          <a:solidFill>
            <a:srgbClr val="231F20"/>
          </a:solidFill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ts val="1385"/>
              </a:lnSpc>
            </a:pPr>
            <a:r>
              <a:rPr sz="1200" dirty="0">
                <a:solidFill>
                  <a:srgbClr val="FFFFFF"/>
                </a:solidFill>
                <a:latin typeface="HelveticaNeueLT Std"/>
                <a:cs typeface="HelveticaNeueLT Std"/>
              </a:rPr>
              <a:t>6</a:t>
            </a:r>
            <a:r>
              <a:rPr sz="1200" spc="-175" dirty="0">
                <a:solidFill>
                  <a:srgbClr val="FFFFFF"/>
                </a:solidFill>
                <a:latin typeface="HelveticaNeueLT Std"/>
                <a:cs typeface="HelveticaNeueLT Std"/>
              </a:rPr>
              <a:t> </a:t>
            </a:r>
            <a:r>
              <a:rPr sz="700" dirty="0">
                <a:solidFill>
                  <a:srgbClr val="FFFFFF"/>
                </a:solidFill>
                <a:latin typeface="HelveticaNeueLT Std"/>
                <a:cs typeface="HelveticaNeueLT Std"/>
              </a:rPr>
              <a:t>mm</a:t>
            </a:r>
            <a:endParaRPr sz="700">
              <a:latin typeface="HelveticaNeueLT Std"/>
              <a:cs typeface="HelveticaNeueLT Std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137592" y="1225479"/>
            <a:ext cx="92710" cy="46355"/>
          </a:xfrm>
          <a:custGeom>
            <a:avLst/>
            <a:gdLst/>
            <a:ahLst/>
            <a:cxnLst/>
            <a:rect l="l" t="t" r="r" b="b"/>
            <a:pathLst>
              <a:path w="92710" h="46355">
                <a:moveTo>
                  <a:pt x="92468" y="0"/>
                </a:moveTo>
                <a:lnTo>
                  <a:pt x="0" y="0"/>
                </a:lnTo>
                <a:lnTo>
                  <a:pt x="46240" y="46240"/>
                </a:lnTo>
                <a:lnTo>
                  <a:pt x="924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37595" y="1469710"/>
            <a:ext cx="92710" cy="46355"/>
          </a:xfrm>
          <a:custGeom>
            <a:avLst/>
            <a:gdLst/>
            <a:ahLst/>
            <a:cxnLst/>
            <a:rect l="l" t="t" r="r" b="b"/>
            <a:pathLst>
              <a:path w="92710" h="46355">
                <a:moveTo>
                  <a:pt x="46228" y="0"/>
                </a:moveTo>
                <a:lnTo>
                  <a:pt x="0" y="46240"/>
                </a:lnTo>
                <a:lnTo>
                  <a:pt x="92468" y="46240"/>
                </a:lnTo>
                <a:lnTo>
                  <a:pt x="4622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9997" y="8006397"/>
            <a:ext cx="746810" cy="8174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02" y="9164888"/>
            <a:ext cx="359281" cy="1131092"/>
          </a:xfrm>
          <a:prstGeom prst="rect">
            <a:avLst/>
          </a:prstGeom>
        </p:spPr>
      </p:pic>
      <p:sp>
        <p:nvSpPr>
          <p:cNvPr id="115" name="object 67"/>
          <p:cNvSpPr txBox="1"/>
          <p:nvPr/>
        </p:nvSpPr>
        <p:spPr>
          <a:xfrm>
            <a:off x="5631979" y="9414948"/>
            <a:ext cx="82081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sz="900" dirty="0" smtClean="0">
                <a:latin typeface="HelveticaNeueLT Std Lt"/>
                <a:cs typeface="HelveticaNeueLT Std Lt"/>
              </a:rPr>
              <a:t>Colle acrylique </a:t>
            </a:r>
            <a:endParaRPr sz="900" dirty="0">
              <a:latin typeface="HelveticaNeueLT Std Lt"/>
              <a:cs typeface="HelveticaNeueLT Std Lt"/>
            </a:endParaRPr>
          </a:p>
        </p:txBody>
      </p:sp>
      <p:sp>
        <p:nvSpPr>
          <p:cNvPr id="116" name="object 59"/>
          <p:cNvSpPr txBox="1"/>
          <p:nvPr/>
        </p:nvSpPr>
        <p:spPr>
          <a:xfrm>
            <a:off x="5714125" y="9681994"/>
            <a:ext cx="649037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700" spc="20" dirty="0" err="1" smtClean="0">
                <a:solidFill>
                  <a:srgbClr val="231F20"/>
                </a:solidFill>
                <a:latin typeface="Arial"/>
                <a:cs typeface="Arial"/>
              </a:rPr>
              <a:t>Gx</a:t>
            </a:r>
            <a:r>
              <a:rPr lang="fr-FR" sz="7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fr-FR" sz="700" spc="20" dirty="0" smtClean="0">
                <a:solidFill>
                  <a:srgbClr val="231F20"/>
                </a:solidFill>
                <a:latin typeface="Arial"/>
                <a:cs typeface="Arial"/>
              </a:rPr>
              <a:t>Power</a:t>
            </a:r>
            <a:endParaRPr sz="700" dirty="0">
              <a:latin typeface="Arial"/>
              <a:cs typeface="Arial"/>
            </a:endParaRPr>
          </a:p>
          <a:p>
            <a:pPr algn="ctr">
              <a:lnSpc>
                <a:spcPts val="830"/>
              </a:lnSpc>
            </a:pPr>
            <a:r>
              <a:rPr sz="7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74</a:t>
            </a:r>
            <a:r>
              <a:rPr lang="fr-FR" sz="7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 856 031</a:t>
            </a:r>
            <a:endParaRPr sz="700" dirty="0">
              <a:latin typeface="HelveticaNeueLT Std"/>
              <a:cs typeface="HelveticaNeueLT Std"/>
            </a:endParaRPr>
          </a:p>
          <a:p>
            <a:pPr algn="ctr">
              <a:lnSpc>
                <a:spcPts val="710"/>
              </a:lnSpc>
            </a:pPr>
            <a:r>
              <a:rPr sz="6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310</a:t>
            </a:r>
            <a:r>
              <a:rPr lang="fr-FR" sz="600" dirty="0" smtClean="0">
                <a:solidFill>
                  <a:srgbClr val="231F20"/>
                </a:solidFill>
                <a:latin typeface="HelveticaNeueLT Std"/>
                <a:cs typeface="HelveticaNeueLT Std"/>
              </a:rPr>
              <a:t>00381152126</a:t>
            </a:r>
            <a:endParaRPr sz="600" dirty="0">
              <a:latin typeface="HelveticaNeueLT Std"/>
              <a:cs typeface="HelveticaNeueLT Std"/>
            </a:endParaRPr>
          </a:p>
        </p:txBody>
      </p:sp>
      <p:sp>
        <p:nvSpPr>
          <p:cNvPr id="120" name="object 72"/>
          <p:cNvSpPr txBox="1"/>
          <p:nvPr/>
        </p:nvSpPr>
        <p:spPr>
          <a:xfrm>
            <a:off x="5989751" y="2908300"/>
            <a:ext cx="1446099" cy="450764"/>
          </a:xfrm>
          <a:prstGeom prst="rect">
            <a:avLst/>
          </a:prstGeom>
          <a:solidFill>
            <a:srgbClr val="798963"/>
          </a:solidFill>
        </p:spPr>
        <p:txBody>
          <a:bodyPr vert="horz" wrap="square" lIns="0" tIns="1905" rIns="0" bIns="0" rtlCol="0">
            <a:spAutoFit/>
          </a:bodyPr>
          <a:lstStyle/>
          <a:p>
            <a:pPr marL="46990">
              <a:lnSpc>
                <a:spcPts val="1380"/>
              </a:lnSpc>
              <a:spcBef>
                <a:spcPts val="15"/>
              </a:spcBef>
            </a:pPr>
            <a:r>
              <a:rPr sz="1300" b="0" spc="-5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PACK </a:t>
            </a:r>
            <a:r>
              <a:rPr sz="1300" b="0" spc="5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3</a:t>
            </a:r>
            <a:r>
              <a:rPr sz="1300" b="0" spc="-50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 </a:t>
            </a:r>
            <a:r>
              <a:rPr sz="1300" b="0" spc="10" dirty="0">
                <a:solidFill>
                  <a:srgbClr val="FFFFFF"/>
                </a:solidFill>
                <a:latin typeface="HelveticaNeueLT Std Lt Cn"/>
                <a:cs typeface="HelveticaNeueLT Std Lt Cn"/>
              </a:rPr>
              <a:t>LAMES</a:t>
            </a:r>
            <a:endParaRPr sz="1300" dirty="0">
              <a:latin typeface="HelveticaNeueLT Std Lt Cn"/>
              <a:cs typeface="HelveticaNeueLT Std Lt Cn"/>
            </a:endParaRPr>
          </a:p>
          <a:p>
            <a:pPr marL="46990">
              <a:lnSpc>
                <a:spcPts val="2145"/>
              </a:lnSpc>
            </a:pPr>
            <a:r>
              <a:rPr sz="1950" spc="-114" dirty="0">
                <a:solidFill>
                  <a:srgbClr val="FFFFFF"/>
                </a:solidFill>
                <a:latin typeface="Arial"/>
                <a:cs typeface="Arial"/>
              </a:rPr>
              <a:t>3,9</a:t>
            </a:r>
            <a:r>
              <a:rPr sz="19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25" spc="-187" baseline="3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725" baseline="31400" dirty="0">
              <a:latin typeface="Arial"/>
              <a:cs typeface="Arial"/>
            </a:endParaRPr>
          </a:p>
        </p:txBody>
      </p:sp>
      <p:sp>
        <p:nvSpPr>
          <p:cNvPr id="121" name="object 87"/>
          <p:cNvSpPr/>
          <p:nvPr/>
        </p:nvSpPr>
        <p:spPr>
          <a:xfrm>
            <a:off x="6623677" y="4021606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88"/>
          <p:cNvSpPr/>
          <p:nvPr/>
        </p:nvSpPr>
        <p:spPr>
          <a:xfrm>
            <a:off x="6795342" y="4021606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89"/>
          <p:cNvSpPr/>
          <p:nvPr/>
        </p:nvSpPr>
        <p:spPr>
          <a:xfrm>
            <a:off x="6969536" y="4021606"/>
            <a:ext cx="158750" cy="402590"/>
          </a:xfrm>
          <a:custGeom>
            <a:avLst/>
            <a:gdLst/>
            <a:ahLst/>
            <a:cxnLst/>
            <a:rect l="l" t="t" r="r" b="b"/>
            <a:pathLst>
              <a:path w="158750" h="402589">
                <a:moveTo>
                  <a:pt x="0" y="402513"/>
                </a:moveTo>
                <a:lnTo>
                  <a:pt x="158280" y="402513"/>
                </a:lnTo>
                <a:lnTo>
                  <a:pt x="158280" y="0"/>
                </a:lnTo>
                <a:lnTo>
                  <a:pt x="0" y="0"/>
                </a:lnTo>
                <a:lnTo>
                  <a:pt x="0" y="402513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91"/>
          <p:cNvSpPr txBox="1"/>
          <p:nvPr/>
        </p:nvSpPr>
        <p:spPr>
          <a:xfrm>
            <a:off x="5952816" y="4035598"/>
            <a:ext cx="776074" cy="2685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dirty="0" smtClean="0">
                <a:solidFill>
                  <a:srgbClr val="798A64"/>
                </a:solidFill>
                <a:latin typeface="Arial"/>
                <a:cs typeface="Arial"/>
              </a:rPr>
              <a:t>POSE</a:t>
            </a:r>
            <a:r>
              <a:rPr lang="fr-FR" sz="900" dirty="0" smtClean="0">
                <a:solidFill>
                  <a:srgbClr val="798A64"/>
                </a:solidFill>
                <a:latin typeface="Arial"/>
                <a:cs typeface="Arial"/>
              </a:rPr>
              <a:t> CONTINUE</a:t>
            </a:r>
            <a:endParaRPr sz="900" dirty="0">
              <a:solidFill>
                <a:srgbClr val="798A64"/>
              </a:solidFill>
              <a:latin typeface="Arial"/>
              <a:cs typeface="Arial"/>
            </a:endParaRPr>
          </a:p>
        </p:txBody>
      </p:sp>
      <p:sp>
        <p:nvSpPr>
          <p:cNvPr id="125" name="object 95"/>
          <p:cNvSpPr/>
          <p:nvPr/>
        </p:nvSpPr>
        <p:spPr>
          <a:xfrm>
            <a:off x="6100756" y="4941230"/>
            <a:ext cx="99060" cy="76835"/>
          </a:xfrm>
          <a:custGeom>
            <a:avLst/>
            <a:gdLst/>
            <a:ahLst/>
            <a:cxnLst/>
            <a:rect l="l" t="t" r="r" b="b"/>
            <a:pathLst>
              <a:path w="99060" h="76834">
                <a:moveTo>
                  <a:pt x="80429" y="0"/>
                </a:moveTo>
                <a:lnTo>
                  <a:pt x="0" y="40716"/>
                </a:lnTo>
                <a:lnTo>
                  <a:pt x="18148" y="76568"/>
                </a:lnTo>
                <a:lnTo>
                  <a:pt x="98577" y="35852"/>
                </a:lnTo>
                <a:lnTo>
                  <a:pt x="804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96"/>
          <p:cNvSpPr/>
          <p:nvPr/>
        </p:nvSpPr>
        <p:spPr>
          <a:xfrm>
            <a:off x="6266300" y="4873123"/>
            <a:ext cx="115100" cy="89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97"/>
          <p:cNvSpPr/>
          <p:nvPr/>
        </p:nvSpPr>
        <p:spPr>
          <a:xfrm>
            <a:off x="6276595" y="5054497"/>
            <a:ext cx="94615" cy="210820"/>
          </a:xfrm>
          <a:custGeom>
            <a:avLst/>
            <a:gdLst/>
            <a:ahLst/>
            <a:cxnLst/>
            <a:rect l="l" t="t" r="r" b="b"/>
            <a:pathLst>
              <a:path w="94614" h="210820">
                <a:moveTo>
                  <a:pt x="94513" y="0"/>
                </a:moveTo>
                <a:lnTo>
                  <a:pt x="0" y="0"/>
                </a:lnTo>
                <a:lnTo>
                  <a:pt x="47256" y="210210"/>
                </a:lnTo>
                <a:lnTo>
                  <a:pt x="945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98"/>
          <p:cNvSpPr/>
          <p:nvPr/>
        </p:nvSpPr>
        <p:spPr>
          <a:xfrm>
            <a:off x="6448906" y="4941230"/>
            <a:ext cx="99060" cy="76835"/>
          </a:xfrm>
          <a:custGeom>
            <a:avLst/>
            <a:gdLst/>
            <a:ahLst/>
            <a:cxnLst/>
            <a:rect l="l" t="t" r="r" b="b"/>
            <a:pathLst>
              <a:path w="99059" h="76834">
                <a:moveTo>
                  <a:pt x="18148" y="0"/>
                </a:moveTo>
                <a:lnTo>
                  <a:pt x="0" y="35852"/>
                </a:lnTo>
                <a:lnTo>
                  <a:pt x="80429" y="76568"/>
                </a:lnTo>
                <a:lnTo>
                  <a:pt x="98577" y="40716"/>
                </a:lnTo>
                <a:lnTo>
                  <a:pt x="181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99"/>
          <p:cNvSpPr/>
          <p:nvPr/>
        </p:nvSpPr>
        <p:spPr>
          <a:xfrm>
            <a:off x="5988663" y="4982714"/>
            <a:ext cx="673735" cy="536575"/>
          </a:xfrm>
          <a:custGeom>
            <a:avLst/>
            <a:gdLst/>
            <a:ahLst/>
            <a:cxnLst/>
            <a:rect l="l" t="t" r="r" b="b"/>
            <a:pathLst>
              <a:path w="673734" h="536575">
                <a:moveTo>
                  <a:pt x="494080" y="41021"/>
                </a:moveTo>
                <a:lnTo>
                  <a:pt x="336791" y="41021"/>
                </a:lnTo>
                <a:lnTo>
                  <a:pt x="384704" y="45042"/>
                </a:lnTo>
                <a:lnTo>
                  <a:pt x="430179" y="56686"/>
                </a:lnTo>
                <a:lnTo>
                  <a:pt x="472602" y="75319"/>
                </a:lnTo>
                <a:lnTo>
                  <a:pt x="511359" y="100309"/>
                </a:lnTo>
                <a:lnTo>
                  <a:pt x="545838" y="131025"/>
                </a:lnTo>
                <a:lnTo>
                  <a:pt x="575424" y="166835"/>
                </a:lnTo>
                <a:lnTo>
                  <a:pt x="599504" y="207105"/>
                </a:lnTo>
                <a:lnTo>
                  <a:pt x="617464" y="251204"/>
                </a:lnTo>
                <a:lnTo>
                  <a:pt x="628692" y="298500"/>
                </a:lnTo>
                <a:lnTo>
                  <a:pt x="632574" y="348361"/>
                </a:lnTo>
                <a:lnTo>
                  <a:pt x="632000" y="368617"/>
                </a:lnTo>
                <a:lnTo>
                  <a:pt x="625890" y="413007"/>
                </a:lnTo>
                <a:lnTo>
                  <a:pt x="608146" y="471994"/>
                </a:lnTo>
                <a:lnTo>
                  <a:pt x="572668" y="536041"/>
                </a:lnTo>
                <a:lnTo>
                  <a:pt x="620623" y="536041"/>
                </a:lnTo>
                <a:lnTo>
                  <a:pt x="652115" y="468072"/>
                </a:lnTo>
                <a:lnTo>
                  <a:pt x="667753" y="407941"/>
                </a:lnTo>
                <a:lnTo>
                  <a:pt x="673065" y="364771"/>
                </a:lnTo>
                <a:lnTo>
                  <a:pt x="673582" y="347687"/>
                </a:lnTo>
                <a:lnTo>
                  <a:pt x="670502" y="300575"/>
                </a:lnTo>
                <a:lnTo>
                  <a:pt x="661531" y="255368"/>
                </a:lnTo>
                <a:lnTo>
                  <a:pt x="647074" y="212485"/>
                </a:lnTo>
                <a:lnTo>
                  <a:pt x="627535" y="172343"/>
                </a:lnTo>
                <a:lnTo>
                  <a:pt x="603319" y="135360"/>
                </a:lnTo>
                <a:lnTo>
                  <a:pt x="574828" y="101954"/>
                </a:lnTo>
                <a:lnTo>
                  <a:pt x="542469" y="72541"/>
                </a:lnTo>
                <a:lnTo>
                  <a:pt x="506646" y="47539"/>
                </a:lnTo>
                <a:lnTo>
                  <a:pt x="494080" y="41021"/>
                </a:lnTo>
                <a:close/>
              </a:path>
              <a:path w="673734" h="536575">
                <a:moveTo>
                  <a:pt x="336791" y="0"/>
                </a:moveTo>
                <a:lnTo>
                  <a:pt x="291154" y="3180"/>
                </a:lnTo>
                <a:lnTo>
                  <a:pt x="247364" y="12441"/>
                </a:lnTo>
                <a:lnTo>
                  <a:pt x="205825" y="27367"/>
                </a:lnTo>
                <a:lnTo>
                  <a:pt x="166941" y="47539"/>
                </a:lnTo>
                <a:lnTo>
                  <a:pt x="131118" y="72541"/>
                </a:lnTo>
                <a:lnTo>
                  <a:pt x="98758" y="101954"/>
                </a:lnTo>
                <a:lnTo>
                  <a:pt x="70267" y="135360"/>
                </a:lnTo>
                <a:lnTo>
                  <a:pt x="46049" y="172343"/>
                </a:lnTo>
                <a:lnTo>
                  <a:pt x="26509" y="212485"/>
                </a:lnTo>
                <a:lnTo>
                  <a:pt x="12051" y="255368"/>
                </a:lnTo>
                <a:lnTo>
                  <a:pt x="3080" y="300575"/>
                </a:lnTo>
                <a:lnTo>
                  <a:pt x="0" y="347687"/>
                </a:lnTo>
                <a:lnTo>
                  <a:pt x="41021" y="347687"/>
                </a:lnTo>
                <a:lnTo>
                  <a:pt x="44899" y="298009"/>
                </a:lnTo>
                <a:lnTo>
                  <a:pt x="56124" y="250859"/>
                </a:lnTo>
                <a:lnTo>
                  <a:pt x="74082" y="206874"/>
                </a:lnTo>
                <a:lnTo>
                  <a:pt x="98161" y="166689"/>
                </a:lnTo>
                <a:lnTo>
                  <a:pt x="127746" y="130941"/>
                </a:lnTo>
                <a:lnTo>
                  <a:pt x="162223" y="100266"/>
                </a:lnTo>
                <a:lnTo>
                  <a:pt x="200980" y="75301"/>
                </a:lnTo>
                <a:lnTo>
                  <a:pt x="243403" y="56680"/>
                </a:lnTo>
                <a:lnTo>
                  <a:pt x="288878" y="45041"/>
                </a:lnTo>
                <a:lnTo>
                  <a:pt x="336791" y="41021"/>
                </a:lnTo>
                <a:lnTo>
                  <a:pt x="494080" y="41021"/>
                </a:lnTo>
                <a:lnTo>
                  <a:pt x="467762" y="27367"/>
                </a:lnTo>
                <a:lnTo>
                  <a:pt x="426222" y="12441"/>
                </a:lnTo>
                <a:lnTo>
                  <a:pt x="382430" y="3180"/>
                </a:lnTo>
                <a:lnTo>
                  <a:pt x="3367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11"/>
          <p:cNvSpPr/>
          <p:nvPr/>
        </p:nvSpPr>
        <p:spPr>
          <a:xfrm>
            <a:off x="5988684" y="4982718"/>
            <a:ext cx="673735" cy="401320"/>
          </a:xfrm>
          <a:custGeom>
            <a:avLst/>
            <a:gdLst/>
            <a:ahLst/>
            <a:cxnLst/>
            <a:rect l="l" t="t" r="r" b="b"/>
            <a:pathLst>
              <a:path w="673734" h="401320">
                <a:moveTo>
                  <a:pt x="336791" y="0"/>
                </a:moveTo>
                <a:lnTo>
                  <a:pt x="291152" y="3179"/>
                </a:lnTo>
                <a:lnTo>
                  <a:pt x="247360" y="12440"/>
                </a:lnTo>
                <a:lnTo>
                  <a:pt x="205820" y="27365"/>
                </a:lnTo>
                <a:lnTo>
                  <a:pt x="166936" y="47537"/>
                </a:lnTo>
                <a:lnTo>
                  <a:pt x="131112" y="72537"/>
                </a:lnTo>
                <a:lnTo>
                  <a:pt x="98753" y="101949"/>
                </a:lnTo>
                <a:lnTo>
                  <a:pt x="70263" y="135355"/>
                </a:lnTo>
                <a:lnTo>
                  <a:pt x="46046" y="172338"/>
                </a:lnTo>
                <a:lnTo>
                  <a:pt x="26507" y="212480"/>
                </a:lnTo>
                <a:lnTo>
                  <a:pt x="12050" y="255364"/>
                </a:lnTo>
                <a:lnTo>
                  <a:pt x="3080" y="300572"/>
                </a:lnTo>
                <a:lnTo>
                  <a:pt x="0" y="347687"/>
                </a:lnTo>
                <a:lnTo>
                  <a:pt x="75" y="353744"/>
                </a:lnTo>
                <a:lnTo>
                  <a:pt x="419" y="362799"/>
                </a:lnTo>
                <a:lnTo>
                  <a:pt x="1796" y="379557"/>
                </a:lnTo>
                <a:lnTo>
                  <a:pt x="4686" y="401180"/>
                </a:lnTo>
                <a:lnTo>
                  <a:pt x="45542" y="401180"/>
                </a:lnTo>
                <a:lnTo>
                  <a:pt x="42742" y="381002"/>
                </a:lnTo>
                <a:lnTo>
                  <a:pt x="41394" y="364907"/>
                </a:lnTo>
                <a:lnTo>
                  <a:pt x="40986" y="353744"/>
                </a:lnTo>
                <a:lnTo>
                  <a:pt x="41060" y="347687"/>
                </a:lnTo>
                <a:lnTo>
                  <a:pt x="44889" y="298500"/>
                </a:lnTo>
                <a:lnTo>
                  <a:pt x="56117" y="251204"/>
                </a:lnTo>
                <a:lnTo>
                  <a:pt x="74078" y="207105"/>
                </a:lnTo>
                <a:lnTo>
                  <a:pt x="98158" y="166835"/>
                </a:lnTo>
                <a:lnTo>
                  <a:pt x="127744" y="131025"/>
                </a:lnTo>
                <a:lnTo>
                  <a:pt x="162289" y="100266"/>
                </a:lnTo>
                <a:lnTo>
                  <a:pt x="201021" y="75301"/>
                </a:lnTo>
                <a:lnTo>
                  <a:pt x="243424" y="56680"/>
                </a:lnTo>
                <a:lnTo>
                  <a:pt x="288886" y="45041"/>
                </a:lnTo>
                <a:lnTo>
                  <a:pt x="336791" y="41021"/>
                </a:lnTo>
                <a:lnTo>
                  <a:pt x="494079" y="41021"/>
                </a:lnTo>
                <a:lnTo>
                  <a:pt x="467756" y="27365"/>
                </a:lnTo>
                <a:lnTo>
                  <a:pt x="426217" y="12440"/>
                </a:lnTo>
                <a:lnTo>
                  <a:pt x="382427" y="3179"/>
                </a:lnTo>
                <a:lnTo>
                  <a:pt x="336791" y="0"/>
                </a:lnTo>
                <a:close/>
              </a:path>
              <a:path w="673734" h="401320">
                <a:moveTo>
                  <a:pt x="494079" y="41021"/>
                </a:moveTo>
                <a:lnTo>
                  <a:pt x="336791" y="41021"/>
                </a:lnTo>
                <a:lnTo>
                  <a:pt x="384707" y="45042"/>
                </a:lnTo>
                <a:lnTo>
                  <a:pt x="430191" y="56686"/>
                </a:lnTo>
                <a:lnTo>
                  <a:pt x="472630" y="75319"/>
                </a:lnTo>
                <a:lnTo>
                  <a:pt x="511407" y="100309"/>
                </a:lnTo>
                <a:lnTo>
                  <a:pt x="545836" y="130941"/>
                </a:lnTo>
                <a:lnTo>
                  <a:pt x="575421" y="166689"/>
                </a:lnTo>
                <a:lnTo>
                  <a:pt x="599499" y="206874"/>
                </a:lnTo>
                <a:lnTo>
                  <a:pt x="617458" y="250859"/>
                </a:lnTo>
                <a:lnTo>
                  <a:pt x="628683" y="298009"/>
                </a:lnTo>
                <a:lnTo>
                  <a:pt x="632561" y="347687"/>
                </a:lnTo>
                <a:lnTo>
                  <a:pt x="673582" y="347687"/>
                </a:lnTo>
                <a:lnTo>
                  <a:pt x="670502" y="300572"/>
                </a:lnTo>
                <a:lnTo>
                  <a:pt x="661530" y="255364"/>
                </a:lnTo>
                <a:lnTo>
                  <a:pt x="647072" y="212480"/>
                </a:lnTo>
                <a:lnTo>
                  <a:pt x="627532" y="172338"/>
                </a:lnTo>
                <a:lnTo>
                  <a:pt x="603315" y="135355"/>
                </a:lnTo>
                <a:lnTo>
                  <a:pt x="574824" y="101949"/>
                </a:lnTo>
                <a:lnTo>
                  <a:pt x="542464" y="72537"/>
                </a:lnTo>
                <a:lnTo>
                  <a:pt x="506640" y="47537"/>
                </a:lnTo>
                <a:lnTo>
                  <a:pt x="494079" y="4102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12"/>
          <p:cNvSpPr/>
          <p:nvPr/>
        </p:nvSpPr>
        <p:spPr>
          <a:xfrm>
            <a:off x="6168651" y="5981920"/>
            <a:ext cx="394970" cy="720725"/>
          </a:xfrm>
          <a:custGeom>
            <a:avLst/>
            <a:gdLst/>
            <a:ahLst/>
            <a:cxnLst/>
            <a:rect l="l" t="t" r="r" b="b"/>
            <a:pathLst>
              <a:path w="394970" h="720725">
                <a:moveTo>
                  <a:pt x="204208" y="54711"/>
                </a:moveTo>
                <a:lnTo>
                  <a:pt x="161150" y="54711"/>
                </a:lnTo>
                <a:lnTo>
                  <a:pt x="311823" y="380326"/>
                </a:lnTo>
                <a:lnTo>
                  <a:pt x="334259" y="433658"/>
                </a:lnTo>
                <a:lnTo>
                  <a:pt x="348781" y="484636"/>
                </a:lnTo>
                <a:lnTo>
                  <a:pt x="355361" y="532760"/>
                </a:lnTo>
                <a:lnTo>
                  <a:pt x="353972" y="577532"/>
                </a:lnTo>
                <a:lnTo>
                  <a:pt x="344587" y="618454"/>
                </a:lnTo>
                <a:lnTo>
                  <a:pt x="327177" y="655027"/>
                </a:lnTo>
                <a:lnTo>
                  <a:pt x="325615" y="657542"/>
                </a:lnTo>
                <a:lnTo>
                  <a:pt x="322237" y="662343"/>
                </a:lnTo>
                <a:lnTo>
                  <a:pt x="322237" y="720356"/>
                </a:lnTo>
                <a:lnTo>
                  <a:pt x="352026" y="687949"/>
                </a:lnTo>
                <a:lnTo>
                  <a:pt x="372962" y="652472"/>
                </a:lnTo>
                <a:lnTo>
                  <a:pt x="382701" y="627773"/>
                </a:lnTo>
                <a:lnTo>
                  <a:pt x="382485" y="627773"/>
                </a:lnTo>
                <a:lnTo>
                  <a:pt x="391587" y="589344"/>
                </a:lnTo>
                <a:lnTo>
                  <a:pt x="394660" y="548266"/>
                </a:lnTo>
                <a:lnTo>
                  <a:pt x="391717" y="504850"/>
                </a:lnTo>
                <a:lnTo>
                  <a:pt x="382774" y="459406"/>
                </a:lnTo>
                <a:lnTo>
                  <a:pt x="367847" y="412245"/>
                </a:lnTo>
                <a:lnTo>
                  <a:pt x="346951" y="363677"/>
                </a:lnTo>
                <a:lnTo>
                  <a:pt x="244436" y="142125"/>
                </a:lnTo>
                <a:lnTo>
                  <a:pt x="244665" y="142125"/>
                </a:lnTo>
                <a:lnTo>
                  <a:pt x="204208" y="54711"/>
                </a:lnTo>
                <a:close/>
              </a:path>
              <a:path w="394970" h="720725">
                <a:moveTo>
                  <a:pt x="143395" y="38"/>
                </a:moveTo>
                <a:lnTo>
                  <a:pt x="77635" y="142125"/>
                </a:lnTo>
                <a:lnTo>
                  <a:pt x="77876" y="142125"/>
                </a:lnTo>
                <a:lnTo>
                  <a:pt x="0" y="310426"/>
                </a:lnTo>
                <a:lnTo>
                  <a:pt x="42824" y="310426"/>
                </a:lnTo>
                <a:lnTo>
                  <a:pt x="161150" y="54711"/>
                </a:lnTo>
                <a:lnTo>
                  <a:pt x="204208" y="54711"/>
                </a:lnTo>
                <a:lnTo>
                  <a:pt x="178940" y="114"/>
                </a:lnTo>
                <a:lnTo>
                  <a:pt x="143586" y="114"/>
                </a:lnTo>
                <a:lnTo>
                  <a:pt x="143395" y="38"/>
                </a:lnTo>
                <a:close/>
              </a:path>
              <a:path w="394970" h="720725">
                <a:moveTo>
                  <a:pt x="178701" y="76"/>
                </a:moveTo>
                <a:lnTo>
                  <a:pt x="143605" y="76"/>
                </a:lnTo>
                <a:lnTo>
                  <a:pt x="178727" y="114"/>
                </a:lnTo>
                <a:close/>
              </a:path>
              <a:path w="394970" h="720725">
                <a:moveTo>
                  <a:pt x="178904" y="38"/>
                </a:moveTo>
                <a:lnTo>
                  <a:pt x="178727" y="114"/>
                </a:lnTo>
                <a:lnTo>
                  <a:pt x="178940" y="114"/>
                </a:lnTo>
                <a:close/>
              </a:path>
              <a:path w="394970" h="720725">
                <a:moveTo>
                  <a:pt x="143624" y="38"/>
                </a:moveTo>
                <a:close/>
              </a:path>
              <a:path w="394970" h="720725">
                <a:moveTo>
                  <a:pt x="178587" y="0"/>
                </a:moveTo>
                <a:lnTo>
                  <a:pt x="143725" y="0"/>
                </a:lnTo>
                <a:lnTo>
                  <a:pt x="178587" y="76"/>
                </a:lnTo>
                <a:close/>
              </a:path>
              <a:path w="394970" h="720725">
                <a:moveTo>
                  <a:pt x="178676" y="38"/>
                </a:moveTo>
                <a:close/>
              </a:path>
            </a:pathLst>
          </a:custGeom>
          <a:solidFill>
            <a:srgbClr val="14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14"/>
          <p:cNvSpPr/>
          <p:nvPr/>
        </p:nvSpPr>
        <p:spPr>
          <a:xfrm>
            <a:off x="6096756" y="5981921"/>
            <a:ext cx="394335" cy="581660"/>
          </a:xfrm>
          <a:custGeom>
            <a:avLst/>
            <a:gdLst/>
            <a:ahLst/>
            <a:cxnLst/>
            <a:rect l="l" t="t" r="r" b="b"/>
            <a:pathLst>
              <a:path w="394335" h="581659">
                <a:moveTo>
                  <a:pt x="215234" y="38"/>
                </a:moveTo>
                <a:lnTo>
                  <a:pt x="149473" y="142125"/>
                </a:lnTo>
                <a:lnTo>
                  <a:pt x="149702" y="142125"/>
                </a:lnTo>
                <a:lnTo>
                  <a:pt x="47188" y="363677"/>
                </a:lnTo>
                <a:lnTo>
                  <a:pt x="22846" y="421765"/>
                </a:lnTo>
                <a:lnTo>
                  <a:pt x="7113" y="477735"/>
                </a:lnTo>
                <a:lnTo>
                  <a:pt x="0" y="531058"/>
                </a:lnTo>
                <a:lnTo>
                  <a:pt x="1518" y="581202"/>
                </a:lnTo>
                <a:lnTo>
                  <a:pt x="40698" y="581202"/>
                </a:lnTo>
                <a:lnTo>
                  <a:pt x="38658" y="535744"/>
                </a:lnTo>
                <a:lnTo>
                  <a:pt x="44929" y="486760"/>
                </a:lnTo>
                <a:lnTo>
                  <a:pt x="59488" y="434779"/>
                </a:lnTo>
                <a:lnTo>
                  <a:pt x="82316" y="380326"/>
                </a:lnTo>
                <a:lnTo>
                  <a:pt x="232976" y="54711"/>
                </a:lnTo>
                <a:lnTo>
                  <a:pt x="276034" y="54711"/>
                </a:lnTo>
                <a:lnTo>
                  <a:pt x="250766" y="114"/>
                </a:lnTo>
                <a:lnTo>
                  <a:pt x="215412" y="114"/>
                </a:lnTo>
                <a:lnTo>
                  <a:pt x="215234" y="38"/>
                </a:lnTo>
                <a:close/>
              </a:path>
              <a:path w="394335" h="581659">
                <a:moveTo>
                  <a:pt x="276034" y="54711"/>
                </a:moveTo>
                <a:lnTo>
                  <a:pt x="232976" y="54711"/>
                </a:lnTo>
                <a:lnTo>
                  <a:pt x="351302" y="310426"/>
                </a:lnTo>
                <a:lnTo>
                  <a:pt x="394139" y="310426"/>
                </a:lnTo>
                <a:lnTo>
                  <a:pt x="316262" y="142125"/>
                </a:lnTo>
                <a:lnTo>
                  <a:pt x="316491" y="142125"/>
                </a:lnTo>
                <a:lnTo>
                  <a:pt x="276034" y="54711"/>
                </a:lnTo>
                <a:close/>
              </a:path>
              <a:path w="394335" h="581659">
                <a:moveTo>
                  <a:pt x="250534" y="76"/>
                </a:moveTo>
                <a:lnTo>
                  <a:pt x="215431" y="76"/>
                </a:lnTo>
                <a:lnTo>
                  <a:pt x="250553" y="114"/>
                </a:lnTo>
                <a:close/>
              </a:path>
              <a:path w="394335" h="581659">
                <a:moveTo>
                  <a:pt x="250730" y="38"/>
                </a:moveTo>
                <a:lnTo>
                  <a:pt x="250553" y="114"/>
                </a:lnTo>
                <a:lnTo>
                  <a:pt x="250766" y="114"/>
                </a:lnTo>
                <a:close/>
              </a:path>
              <a:path w="394335" h="581659">
                <a:moveTo>
                  <a:pt x="215450" y="38"/>
                </a:moveTo>
                <a:close/>
              </a:path>
              <a:path w="394335" h="581659">
                <a:moveTo>
                  <a:pt x="250413" y="0"/>
                </a:moveTo>
                <a:lnTo>
                  <a:pt x="215551" y="0"/>
                </a:lnTo>
                <a:lnTo>
                  <a:pt x="250413" y="76"/>
                </a:lnTo>
                <a:close/>
              </a:path>
              <a:path w="394335" h="581659">
                <a:moveTo>
                  <a:pt x="250515" y="38"/>
                </a:moveTo>
                <a:close/>
              </a:path>
            </a:pathLst>
          </a:custGeom>
          <a:solidFill>
            <a:srgbClr val="141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29"/>
          <p:cNvSpPr/>
          <p:nvPr/>
        </p:nvSpPr>
        <p:spPr>
          <a:xfrm>
            <a:off x="6634883" y="3958544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4">
                <a:moveTo>
                  <a:pt x="0" y="0"/>
                </a:moveTo>
                <a:lnTo>
                  <a:pt x="495769" y="0"/>
                </a:lnTo>
              </a:path>
            </a:pathLst>
          </a:custGeom>
          <a:ln w="6096">
            <a:solidFill>
              <a:srgbClr val="231F2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0"/>
          <p:cNvSpPr/>
          <p:nvPr/>
        </p:nvSpPr>
        <p:spPr>
          <a:xfrm>
            <a:off x="7115175" y="3944150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0" y="0"/>
                </a:moveTo>
                <a:lnTo>
                  <a:pt x="15481" y="14389"/>
                </a:lnTo>
                <a:lnTo>
                  <a:pt x="0" y="28790"/>
                </a:lnTo>
              </a:path>
            </a:pathLst>
          </a:custGeom>
          <a:ln w="60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91"/>
          <p:cNvSpPr txBox="1"/>
          <p:nvPr/>
        </p:nvSpPr>
        <p:spPr>
          <a:xfrm>
            <a:off x="5952816" y="5416947"/>
            <a:ext cx="1023071" cy="2667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lang="fr-FR" sz="900" dirty="0" smtClean="0">
                <a:solidFill>
                  <a:srgbClr val="798A64"/>
                </a:solidFill>
                <a:latin typeface="Arial"/>
                <a:cs typeface="Arial"/>
              </a:rPr>
              <a:t>SIMPLE ET RAPIDE A POSER</a:t>
            </a:r>
            <a:endParaRPr sz="900" dirty="0">
              <a:solidFill>
                <a:srgbClr val="798A64"/>
              </a:solidFill>
              <a:latin typeface="Arial"/>
              <a:cs typeface="Arial"/>
            </a:endParaRPr>
          </a:p>
        </p:txBody>
      </p:sp>
      <p:sp>
        <p:nvSpPr>
          <p:cNvPr id="136" name="object 91"/>
          <p:cNvSpPr txBox="1"/>
          <p:nvPr/>
        </p:nvSpPr>
        <p:spPr>
          <a:xfrm>
            <a:off x="5920228" y="6598118"/>
            <a:ext cx="776074" cy="15132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lang="fr-FR" sz="900" dirty="0" smtClean="0">
                <a:solidFill>
                  <a:srgbClr val="798A64"/>
                </a:solidFill>
                <a:latin typeface="Arial"/>
                <a:cs typeface="Arial"/>
              </a:rPr>
              <a:t>ETANCHE</a:t>
            </a:r>
            <a:endParaRPr sz="900" dirty="0">
              <a:solidFill>
                <a:srgbClr val="798A64"/>
              </a:solidFill>
              <a:latin typeface="Arial"/>
              <a:cs typeface="Arial"/>
            </a:endParaRPr>
          </a:p>
        </p:txBody>
      </p:sp>
      <p:sp>
        <p:nvSpPr>
          <p:cNvPr id="137" name="Rectangle 136"/>
          <p:cNvSpPr/>
          <p:nvPr/>
        </p:nvSpPr>
        <p:spPr>
          <a:xfrm rot="2786713">
            <a:off x="5787488" y="6665570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/>
          <p:cNvSpPr/>
          <p:nvPr/>
        </p:nvSpPr>
        <p:spPr>
          <a:xfrm rot="2786713">
            <a:off x="5787488" y="5446370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/>
          <p:cNvSpPr/>
          <p:nvPr/>
        </p:nvSpPr>
        <p:spPr>
          <a:xfrm rot="2786713">
            <a:off x="5787488" y="4148644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/>
          <p:cNvSpPr/>
          <p:nvPr/>
        </p:nvSpPr>
        <p:spPr>
          <a:xfrm rot="2786713">
            <a:off x="5787488" y="3005644"/>
            <a:ext cx="104598" cy="107786"/>
          </a:xfrm>
          <a:prstGeom prst="rect">
            <a:avLst/>
          </a:prstGeom>
          <a:solidFill>
            <a:srgbClr val="79896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1" name="object 79"/>
          <p:cNvGrpSpPr/>
          <p:nvPr/>
        </p:nvGrpSpPr>
        <p:grpSpPr>
          <a:xfrm>
            <a:off x="669470" y="9487539"/>
            <a:ext cx="360045" cy="360045"/>
            <a:chOff x="3434829" y="9487979"/>
            <a:chExt cx="360045" cy="360045"/>
          </a:xfrm>
        </p:grpSpPr>
        <p:sp>
          <p:nvSpPr>
            <p:cNvPr id="142" name="object 80"/>
            <p:cNvSpPr/>
            <p:nvPr/>
          </p:nvSpPr>
          <p:spPr>
            <a:xfrm>
              <a:off x="3438004" y="9491154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5" h="353695">
                  <a:moveTo>
                    <a:pt x="353644" y="0"/>
                  </a:moveTo>
                  <a:lnTo>
                    <a:pt x="0" y="0"/>
                  </a:lnTo>
                  <a:lnTo>
                    <a:pt x="0" y="353669"/>
                  </a:lnTo>
                  <a:lnTo>
                    <a:pt x="353644" y="353669"/>
                  </a:lnTo>
                  <a:lnTo>
                    <a:pt x="353644" y="0"/>
                  </a:lnTo>
                  <a:close/>
                </a:path>
              </a:pathLst>
            </a:custGeom>
            <a:solidFill>
              <a:srgbClr val="4A4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81"/>
            <p:cNvSpPr/>
            <p:nvPr/>
          </p:nvSpPr>
          <p:spPr>
            <a:xfrm>
              <a:off x="3438004" y="9491154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5" h="353695">
                  <a:moveTo>
                    <a:pt x="0" y="353669"/>
                  </a:moveTo>
                  <a:lnTo>
                    <a:pt x="353644" y="353669"/>
                  </a:lnTo>
                  <a:lnTo>
                    <a:pt x="353644" y="0"/>
                  </a:lnTo>
                  <a:lnTo>
                    <a:pt x="0" y="0"/>
                  </a:lnTo>
                  <a:lnTo>
                    <a:pt x="0" y="353669"/>
                  </a:lnTo>
                  <a:close/>
                </a:path>
              </a:pathLst>
            </a:custGeom>
            <a:ln w="6350">
              <a:solidFill>
                <a:srgbClr val="171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82"/>
          <p:cNvSpPr txBox="1"/>
          <p:nvPr/>
        </p:nvSpPr>
        <p:spPr>
          <a:xfrm>
            <a:off x="561379" y="9863602"/>
            <a:ext cx="57658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71817"/>
                </a:solidFill>
                <a:latin typeface="HelveticaNeueLTPro-Md"/>
                <a:cs typeface="HelveticaNeueLTPro-Md"/>
              </a:rPr>
              <a:t>Carbone</a:t>
            </a:r>
            <a:endParaRPr sz="700">
              <a:latin typeface="HelveticaNeueLTPro-Md"/>
              <a:cs typeface="HelveticaNeueLTPro-Md"/>
            </a:endParaRPr>
          </a:p>
          <a:p>
            <a:pPr algn="ctr">
              <a:lnSpc>
                <a:spcPts val="830"/>
              </a:lnSpc>
            </a:pPr>
            <a:r>
              <a:rPr sz="70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74 582</a:t>
            </a:r>
            <a:r>
              <a:rPr sz="700" spc="-5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 </a:t>
            </a:r>
            <a:r>
              <a:rPr sz="70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C03</a:t>
            </a:r>
            <a:endParaRPr sz="700">
              <a:latin typeface="HelveticaNeueLTPro-Roman"/>
              <a:cs typeface="HelveticaNeueLTPro-Roman"/>
            </a:endParaRPr>
          </a:p>
          <a:p>
            <a:pPr algn="ctr">
              <a:lnSpc>
                <a:spcPts val="710"/>
              </a:lnSpc>
            </a:pPr>
            <a:r>
              <a:rPr sz="60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3100038122013</a:t>
            </a:r>
            <a:endParaRPr sz="600">
              <a:latin typeface="HelveticaNeueLTPro-Roman"/>
              <a:cs typeface="HelveticaNeueLTPro-Roman"/>
            </a:endParaRPr>
          </a:p>
        </p:txBody>
      </p:sp>
      <p:grpSp>
        <p:nvGrpSpPr>
          <p:cNvPr id="145" name="object 79"/>
          <p:cNvGrpSpPr/>
          <p:nvPr/>
        </p:nvGrpSpPr>
        <p:grpSpPr>
          <a:xfrm>
            <a:off x="3219965" y="9487310"/>
            <a:ext cx="360045" cy="360045"/>
            <a:chOff x="3434829" y="9487979"/>
            <a:chExt cx="360045" cy="360045"/>
          </a:xfrm>
        </p:grpSpPr>
        <p:sp>
          <p:nvSpPr>
            <p:cNvPr id="146" name="object 80"/>
            <p:cNvSpPr/>
            <p:nvPr/>
          </p:nvSpPr>
          <p:spPr>
            <a:xfrm>
              <a:off x="3438004" y="9491154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5" h="353695">
                  <a:moveTo>
                    <a:pt x="353644" y="0"/>
                  </a:moveTo>
                  <a:lnTo>
                    <a:pt x="0" y="0"/>
                  </a:lnTo>
                  <a:lnTo>
                    <a:pt x="0" y="353669"/>
                  </a:lnTo>
                  <a:lnTo>
                    <a:pt x="353644" y="353669"/>
                  </a:lnTo>
                  <a:lnTo>
                    <a:pt x="353644" y="0"/>
                  </a:lnTo>
                  <a:close/>
                </a:path>
              </a:pathLst>
            </a:custGeom>
            <a:solidFill>
              <a:srgbClr val="4A4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81"/>
            <p:cNvSpPr/>
            <p:nvPr/>
          </p:nvSpPr>
          <p:spPr>
            <a:xfrm>
              <a:off x="3438004" y="9491154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5" h="353695">
                  <a:moveTo>
                    <a:pt x="0" y="353669"/>
                  </a:moveTo>
                  <a:lnTo>
                    <a:pt x="353644" y="353669"/>
                  </a:lnTo>
                  <a:lnTo>
                    <a:pt x="353644" y="0"/>
                  </a:lnTo>
                  <a:lnTo>
                    <a:pt x="0" y="0"/>
                  </a:lnTo>
                  <a:lnTo>
                    <a:pt x="0" y="353669"/>
                  </a:lnTo>
                  <a:close/>
                </a:path>
              </a:pathLst>
            </a:custGeom>
            <a:ln w="6350">
              <a:solidFill>
                <a:srgbClr val="171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82"/>
          <p:cNvSpPr txBox="1"/>
          <p:nvPr/>
        </p:nvSpPr>
        <p:spPr>
          <a:xfrm>
            <a:off x="3111874" y="9863373"/>
            <a:ext cx="57658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71817"/>
                </a:solidFill>
                <a:latin typeface="HelveticaNeueLTPro-Md"/>
                <a:cs typeface="HelveticaNeueLTPro-Md"/>
              </a:rPr>
              <a:t>Carbone</a:t>
            </a:r>
            <a:endParaRPr sz="700">
              <a:latin typeface="HelveticaNeueLTPro-Md"/>
              <a:cs typeface="HelveticaNeueLTPro-Md"/>
            </a:endParaRPr>
          </a:p>
          <a:p>
            <a:pPr algn="ctr">
              <a:lnSpc>
                <a:spcPts val="830"/>
              </a:lnSpc>
            </a:pPr>
            <a:r>
              <a:rPr sz="70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74 582</a:t>
            </a:r>
            <a:r>
              <a:rPr sz="700" spc="-5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 </a:t>
            </a:r>
            <a:r>
              <a:rPr sz="70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C03</a:t>
            </a:r>
            <a:endParaRPr sz="700">
              <a:latin typeface="HelveticaNeueLTPro-Roman"/>
              <a:cs typeface="HelveticaNeueLTPro-Roman"/>
            </a:endParaRPr>
          </a:p>
          <a:p>
            <a:pPr algn="ctr">
              <a:lnSpc>
                <a:spcPts val="710"/>
              </a:lnSpc>
            </a:pPr>
            <a:r>
              <a:rPr sz="600" dirty="0">
                <a:solidFill>
                  <a:srgbClr val="171817"/>
                </a:solidFill>
                <a:latin typeface="HelveticaNeueLTPro-Roman"/>
                <a:cs typeface="HelveticaNeueLTPro-Roman"/>
              </a:rPr>
              <a:t>3100038122013</a:t>
            </a:r>
            <a:endParaRPr sz="60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120</Words>
  <Application>Microsoft Office PowerPoint</Application>
  <PresentationFormat>Personnalisé</PresentationFormat>
  <Paragraphs>40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Arial</vt:lpstr>
      <vt:lpstr>Calibri</vt:lpstr>
      <vt:lpstr>Gallery</vt:lpstr>
      <vt:lpstr>HelveticaNeueLT Std</vt:lpstr>
      <vt:lpstr>HelveticaNeueLT Std Lt</vt:lpstr>
      <vt:lpstr>HelveticaNeueLT Std Lt Cn</vt:lpstr>
      <vt:lpstr>HelveticaNeueLTPro-Md</vt:lpstr>
      <vt:lpstr>HelveticaNeueLTPro-Roman</vt:lpstr>
      <vt:lpstr>Office Theme</vt:lpstr>
      <vt:lpstr>Présentation PowerPoint</vt:lpstr>
      <vt:lpstr>VOLCANO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P4401F46 Element Premium 3D Tangram - FP 2020.indd</dc:title>
  <cp:lastModifiedBy>ANTOINE RAGEOT</cp:lastModifiedBy>
  <cp:revision>23</cp:revision>
  <cp:lastPrinted>2022-07-18T12:02:31Z</cp:lastPrinted>
  <dcterms:created xsi:type="dcterms:W3CDTF">2019-10-08T14:56:28Z</dcterms:created>
  <dcterms:modified xsi:type="dcterms:W3CDTF">2022-07-18T12:04:33Z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2019-10-08T00:00:00Z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2019-10-08T00:00:00Z</vt:filetime>
  </property>
</Properties>
</file>